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1A975E-DA34-4886-8EA9-CE2AEFB4B3E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C4006B5-5527-4A6E-8A82-DFDD47A834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40C91DF-0BD4-4A1B-A7E6-BD9E5FA9EE58}"/>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5" name="フッター プレースホルダー 4">
            <a:extLst>
              <a:ext uri="{FF2B5EF4-FFF2-40B4-BE49-F238E27FC236}">
                <a16:creationId xmlns:a16="http://schemas.microsoft.com/office/drawing/2014/main" id="{409026E6-0BDB-4905-944C-6A642BF5C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E337E8-802E-458C-A044-D8AA605E675A}"/>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2079723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889DB-BF72-4591-8EC3-238F35621C2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906ACFB-E5B5-4D66-9C06-5AE796EBA6D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2E5A8-0200-44EA-A003-9655491D00E0}"/>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5" name="フッター プレースホルダー 4">
            <a:extLst>
              <a:ext uri="{FF2B5EF4-FFF2-40B4-BE49-F238E27FC236}">
                <a16:creationId xmlns:a16="http://schemas.microsoft.com/office/drawing/2014/main" id="{E05C6FDC-ACB9-4A2E-B6E1-E741CCE582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F1D96C-80E1-4FA0-ADA4-28FEC83951FB}"/>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362582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DD932F-E87C-445E-AA6D-82B87C43A28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381D6C7-DD4E-4B2D-A405-E616720B815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4388F-A2F3-411D-9F4C-D7C4DA6C753F}"/>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5" name="フッター プレースホルダー 4">
            <a:extLst>
              <a:ext uri="{FF2B5EF4-FFF2-40B4-BE49-F238E27FC236}">
                <a16:creationId xmlns:a16="http://schemas.microsoft.com/office/drawing/2014/main" id="{0D7679EA-A698-4043-B6F0-F2CE3E49CB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54D252-8296-4398-BB38-782893C2A5C8}"/>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184926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67638-B8E9-4525-800C-AB5051453E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2382C1-7E4A-4282-92C0-B724F4563CA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75B8F8-330A-44A2-A8E0-24A2D3FD43DD}"/>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5" name="フッター プレースホルダー 4">
            <a:extLst>
              <a:ext uri="{FF2B5EF4-FFF2-40B4-BE49-F238E27FC236}">
                <a16:creationId xmlns:a16="http://schemas.microsoft.com/office/drawing/2014/main" id="{ABCA6A42-DF59-4267-93B8-0ADECEE8B9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A03E57-B88E-42CF-8236-89AE93443F82}"/>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15125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45804-DFA8-4C13-8BA5-4A58E88274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BAC48F-CB2C-4D13-B01F-74F8A654C0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2528D1E-D2F9-4573-B115-C594D3C52D2C}"/>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5" name="フッター プレースホルダー 4">
            <a:extLst>
              <a:ext uri="{FF2B5EF4-FFF2-40B4-BE49-F238E27FC236}">
                <a16:creationId xmlns:a16="http://schemas.microsoft.com/office/drawing/2014/main" id="{F95514FC-0D41-411F-B7BD-77DAAF47676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E783A0-B88F-419E-9D04-0111D92218E3}"/>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29122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F99DA-5992-42D0-8930-57D9313ACF6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E1A9C8-5500-4DDC-963A-FF6F9C3B8C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7E853C-E1FB-4063-B5B9-58A1484F52E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C32EBA6-333F-4BFF-9A97-5CEBA5F3DDB8}"/>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6" name="フッター プレースホルダー 5">
            <a:extLst>
              <a:ext uri="{FF2B5EF4-FFF2-40B4-BE49-F238E27FC236}">
                <a16:creationId xmlns:a16="http://schemas.microsoft.com/office/drawing/2014/main" id="{3C340CAF-517C-48B7-8694-C1C9D3CCA0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70A04F-3974-4B55-9D67-B3FB49FB38F9}"/>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3881449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75F87-DCD4-49B9-811D-0F9B4ECAD74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AA4633-F519-4239-839F-3135A3D90D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F57C494-3470-444D-9F70-8318B418F2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9BD0FD2-28F5-42F6-892C-4F729F78B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E4BEDAC-B570-4D45-9312-17687F910C3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4D9C4E7-C2B7-4688-831C-A45E52F4485F}"/>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8" name="フッター プレースホルダー 7">
            <a:extLst>
              <a:ext uri="{FF2B5EF4-FFF2-40B4-BE49-F238E27FC236}">
                <a16:creationId xmlns:a16="http://schemas.microsoft.com/office/drawing/2014/main" id="{CEDF1FA8-7AAB-400D-A835-67C62152B64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8564244-722B-4D4E-A419-8357FA302331}"/>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177584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FDEC67-C6DE-4B9C-A378-D9AC0E3220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1F25FB3-A2FF-4FE5-AEC7-5028102D93F0}"/>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4" name="フッター プレースホルダー 3">
            <a:extLst>
              <a:ext uri="{FF2B5EF4-FFF2-40B4-BE49-F238E27FC236}">
                <a16:creationId xmlns:a16="http://schemas.microsoft.com/office/drawing/2014/main" id="{76080EBE-3CF9-414B-B64D-494342CE41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CEB0223-36E2-4DD7-BB2E-3BA9835D889B}"/>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81450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52BF3B0-2A48-4E03-859F-0F193B0A72E8}"/>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3" name="フッター プレースホルダー 2">
            <a:extLst>
              <a:ext uri="{FF2B5EF4-FFF2-40B4-BE49-F238E27FC236}">
                <a16:creationId xmlns:a16="http://schemas.microsoft.com/office/drawing/2014/main" id="{88109B0E-82E9-4200-B981-CDA0E04E904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E1472A-2A9A-4B85-B994-C2DAD608C7F9}"/>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176539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F323FD-DA99-4E17-8D0A-D177586E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4EE1CD-81D6-4B1E-A7D2-60E5F63E0A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73FD1F-9FD4-408D-A981-C7AB08AFA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A5C369F-91F4-4692-8FC0-67A75F4D5DF0}"/>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6" name="フッター プレースホルダー 5">
            <a:extLst>
              <a:ext uri="{FF2B5EF4-FFF2-40B4-BE49-F238E27FC236}">
                <a16:creationId xmlns:a16="http://schemas.microsoft.com/office/drawing/2014/main" id="{E511D7FE-9E22-4103-89AC-CBE5A166A7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6D520C-ABAB-4FF3-851A-CF4412F2C58D}"/>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103630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3FBC8-BDBA-4AA7-999B-46F02517CE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93B764-1418-4FDF-AC13-52B69FBCE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B10EE28-932D-4055-AC3D-7870F6AD7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9CD063-73D9-44B8-B86F-A83237F69634}"/>
              </a:ext>
            </a:extLst>
          </p:cNvPr>
          <p:cNvSpPr>
            <a:spLocks noGrp="1"/>
          </p:cNvSpPr>
          <p:nvPr>
            <p:ph type="dt" sz="half" idx="10"/>
          </p:nvPr>
        </p:nvSpPr>
        <p:spPr/>
        <p:txBody>
          <a:bodyPr/>
          <a:lstStyle/>
          <a:p>
            <a:fld id="{9D117AAC-05C2-4AC4-87EE-59860146F855}" type="datetimeFigureOut">
              <a:rPr kumimoji="1" lang="ja-JP" altLang="en-US" smtClean="0"/>
              <a:t>2020/3/30</a:t>
            </a:fld>
            <a:endParaRPr kumimoji="1" lang="ja-JP" altLang="en-US"/>
          </a:p>
        </p:txBody>
      </p:sp>
      <p:sp>
        <p:nvSpPr>
          <p:cNvPr id="6" name="フッター プレースホルダー 5">
            <a:extLst>
              <a:ext uri="{FF2B5EF4-FFF2-40B4-BE49-F238E27FC236}">
                <a16:creationId xmlns:a16="http://schemas.microsoft.com/office/drawing/2014/main" id="{35BC0B9A-7164-4838-9555-FA1877105F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C4EE03-0ABB-46B5-A462-CB8AD1B29AB8}"/>
              </a:ext>
            </a:extLst>
          </p:cNvPr>
          <p:cNvSpPr>
            <a:spLocks noGrp="1"/>
          </p:cNvSpPr>
          <p:nvPr>
            <p:ph type="sldNum" sz="quarter" idx="12"/>
          </p:nvPr>
        </p:nvSpPr>
        <p:spPr/>
        <p:txBody>
          <a:body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1436885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469991A-04EF-46EB-8CA1-D68E4E2E9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C35D5D-FFE5-4C90-9F2F-2B8457C84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CD8962-C9DA-4DF4-8349-505BE2158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17AAC-05C2-4AC4-87EE-59860146F855}" type="datetimeFigureOut">
              <a:rPr kumimoji="1" lang="ja-JP" altLang="en-US" smtClean="0"/>
              <a:t>2020/3/30</a:t>
            </a:fld>
            <a:endParaRPr kumimoji="1" lang="ja-JP" altLang="en-US"/>
          </a:p>
        </p:txBody>
      </p:sp>
      <p:sp>
        <p:nvSpPr>
          <p:cNvPr id="5" name="フッター プレースホルダー 4">
            <a:extLst>
              <a:ext uri="{FF2B5EF4-FFF2-40B4-BE49-F238E27FC236}">
                <a16:creationId xmlns:a16="http://schemas.microsoft.com/office/drawing/2014/main" id="{24F4EB20-860A-4401-9B5E-288B6B705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4A9BF0-D57B-45C5-A54E-74A02909E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74A4D-7E74-43C4-9A16-01C5436219C0}" type="slidenum">
              <a:rPr kumimoji="1" lang="ja-JP" altLang="en-US" smtClean="0"/>
              <a:t>‹#›</a:t>
            </a:fld>
            <a:endParaRPr kumimoji="1" lang="ja-JP" altLang="en-US"/>
          </a:p>
        </p:txBody>
      </p:sp>
    </p:spTree>
    <p:extLst>
      <p:ext uri="{BB962C8B-B14F-4D97-AF65-F5344CB8AC3E}">
        <p14:creationId xmlns:p14="http://schemas.microsoft.com/office/powerpoint/2010/main" val="1353198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C06F28-4DF8-4F1D-8E92-8397C8519CAC}"/>
              </a:ext>
            </a:extLst>
          </p:cNvPr>
          <p:cNvSpPr>
            <a:spLocks noGrp="1"/>
          </p:cNvSpPr>
          <p:nvPr>
            <p:ph type="ctrTitle"/>
          </p:nvPr>
        </p:nvSpPr>
        <p:spPr/>
        <p:txBody>
          <a:bodyPr/>
          <a:lstStyle/>
          <a:p>
            <a:r>
              <a:rPr kumimoji="1" lang="en-US" altLang="ja-JP" dirty="0"/>
              <a:t>Laravel</a:t>
            </a:r>
            <a:r>
              <a:rPr kumimoji="1" lang="ja-JP" altLang="en-US" dirty="0"/>
              <a:t>の環境構築で躓いている所</a:t>
            </a:r>
          </a:p>
        </p:txBody>
      </p:sp>
      <p:sp>
        <p:nvSpPr>
          <p:cNvPr id="3" name="字幕 2">
            <a:extLst>
              <a:ext uri="{FF2B5EF4-FFF2-40B4-BE49-F238E27FC236}">
                <a16:creationId xmlns:a16="http://schemas.microsoft.com/office/drawing/2014/main" id="{6A1470D1-95DA-4B90-A04E-9F1A4D6C25C1}"/>
              </a:ext>
            </a:extLst>
          </p:cNvPr>
          <p:cNvSpPr>
            <a:spLocks noGrp="1"/>
          </p:cNvSpPr>
          <p:nvPr>
            <p:ph type="subTitle" idx="1"/>
          </p:nvPr>
        </p:nvSpPr>
        <p:spPr/>
        <p:txBody>
          <a:bodyPr/>
          <a:lstStyle/>
          <a:p>
            <a:endParaRPr kumimoji="1" lang="en-US" altLang="ja-JP" dirty="0"/>
          </a:p>
        </p:txBody>
      </p:sp>
    </p:spTree>
    <p:extLst>
      <p:ext uri="{BB962C8B-B14F-4D97-AF65-F5344CB8AC3E}">
        <p14:creationId xmlns:p14="http://schemas.microsoft.com/office/powerpoint/2010/main" val="387838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コンテンツ プレースホルダー 7" descr="コンピューターの画面のスクリーンショット&#10;&#10;自動的に生成された説明">
            <a:extLst>
              <a:ext uri="{FF2B5EF4-FFF2-40B4-BE49-F238E27FC236}">
                <a16:creationId xmlns:a16="http://schemas.microsoft.com/office/drawing/2014/main" id="{67ACD757-DE85-4020-83C1-B26893BAE52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6654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714BF50-0698-47CC-95BE-2CF9839F241D}"/>
              </a:ext>
            </a:extLst>
          </p:cNvPr>
          <p:cNvSpPr>
            <a:spLocks noGrp="1"/>
          </p:cNvSpPr>
          <p:nvPr>
            <p:ph idx="1"/>
          </p:nvPr>
        </p:nvSpPr>
        <p:spPr/>
        <p:txBody>
          <a:bodyPr/>
          <a:lstStyle/>
          <a:p>
            <a:pPr marL="0" indent="0">
              <a:buNone/>
            </a:pPr>
            <a:r>
              <a:rPr kumimoji="1" lang="ja-JP" altLang="en-US" dirty="0"/>
              <a:t>一枚目のスライドの説明になりますが、</a:t>
            </a:r>
            <a:r>
              <a:rPr lang="en-US" altLang="ja-JP" dirty="0"/>
              <a:t>HTML</a:t>
            </a:r>
            <a:r>
              <a:rPr lang="ja-JP" altLang="en-US" dirty="0"/>
              <a:t>直下に</a:t>
            </a:r>
            <a:r>
              <a:rPr lang="en-US" altLang="ja-JP" dirty="0"/>
              <a:t>Laravel10</a:t>
            </a:r>
          </a:p>
          <a:p>
            <a:pPr marL="0" indent="0">
              <a:buNone/>
            </a:pPr>
            <a:r>
              <a:rPr lang="ja-JP" altLang="en-US" dirty="0"/>
              <a:t>というディレクトリを作成しました。あくまでもまだ作成しただけなのでディレクトリの中はまだ空の状態です</a:t>
            </a:r>
            <a:endParaRPr kumimoji="1" lang="ja-JP" altLang="en-US" dirty="0"/>
          </a:p>
        </p:txBody>
      </p:sp>
    </p:spTree>
    <p:extLst>
      <p:ext uri="{BB962C8B-B14F-4D97-AF65-F5344CB8AC3E}">
        <p14:creationId xmlns:p14="http://schemas.microsoft.com/office/powerpoint/2010/main" val="65165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コンテンツ プレースホルダー 7" descr="コンピューターのスクリーンショット&#10;&#10;自動的に生成された説明">
            <a:extLst>
              <a:ext uri="{FF2B5EF4-FFF2-40B4-BE49-F238E27FC236}">
                <a16:creationId xmlns:a16="http://schemas.microsoft.com/office/drawing/2014/main" id="{521CE59E-F01C-487E-A5AC-790B1DD6E9D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63388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3B02785-3FB6-4114-8E6F-DB76D1A9C03E}"/>
              </a:ext>
            </a:extLst>
          </p:cNvPr>
          <p:cNvSpPr>
            <a:spLocks noGrp="1"/>
          </p:cNvSpPr>
          <p:nvPr>
            <p:ph idx="1"/>
          </p:nvPr>
        </p:nvSpPr>
        <p:spPr/>
        <p:txBody>
          <a:bodyPr/>
          <a:lstStyle/>
          <a:p>
            <a:r>
              <a:rPr kumimoji="1" lang="ja-JP" altLang="en-US" dirty="0"/>
              <a:t>２枚目では</a:t>
            </a:r>
            <a:r>
              <a:rPr kumimoji="1" lang="en-US" altLang="ja-JP" dirty="0"/>
              <a:t>Composer</a:t>
            </a:r>
            <a:r>
              <a:rPr kumimoji="1" lang="ja-JP" altLang="en-US" dirty="0"/>
              <a:t>経由で</a:t>
            </a:r>
            <a:r>
              <a:rPr kumimoji="1" lang="en-US" altLang="ja-JP" dirty="0"/>
              <a:t>Laravel</a:t>
            </a:r>
            <a:r>
              <a:rPr kumimoji="1" lang="ja-JP" altLang="en-US" dirty="0"/>
              <a:t>を</a:t>
            </a:r>
            <a:r>
              <a:rPr kumimoji="1" lang="en-US" altLang="ja-JP" dirty="0"/>
              <a:t>laravel10</a:t>
            </a:r>
            <a:r>
              <a:rPr kumimoji="1" lang="ja-JP" altLang="en-US" dirty="0"/>
              <a:t>ディレクトリに落とそうとすると何故だか色々なエラーが出ます。しかしながら</a:t>
            </a:r>
            <a:r>
              <a:rPr kumimoji="1" lang="en-US" altLang="ja-JP" dirty="0"/>
              <a:t>app</a:t>
            </a:r>
            <a:r>
              <a:rPr kumimoji="1" lang="ja-JP" altLang="en-US" dirty="0"/>
              <a:t>ファイルや</a:t>
            </a:r>
            <a:r>
              <a:rPr kumimoji="1" lang="en-US" altLang="ja-JP" dirty="0"/>
              <a:t>resources</a:t>
            </a:r>
            <a:r>
              <a:rPr kumimoji="1" lang="ja-JP" altLang="en-US" dirty="0"/>
              <a:t>ファイルなどは落とすことはできました。</a:t>
            </a:r>
          </a:p>
        </p:txBody>
      </p:sp>
    </p:spTree>
    <p:extLst>
      <p:ext uri="{BB962C8B-B14F-4D97-AF65-F5344CB8AC3E}">
        <p14:creationId xmlns:p14="http://schemas.microsoft.com/office/powerpoint/2010/main" val="207229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コンテンツ プレースホルダー 3" descr="コンピューターのスクリーンショット&#10;&#10;自動的に生成された説明">
            <a:extLst>
              <a:ext uri="{FF2B5EF4-FFF2-40B4-BE49-F238E27FC236}">
                <a16:creationId xmlns:a16="http://schemas.microsoft.com/office/drawing/2014/main" id="{2F0A24FD-BD7A-4380-8F90-1CBC1377EA28}"/>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Tree>
    <p:extLst>
      <p:ext uri="{BB962C8B-B14F-4D97-AF65-F5344CB8AC3E}">
        <p14:creationId xmlns:p14="http://schemas.microsoft.com/office/powerpoint/2010/main" val="2185055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7189D4E-91D7-4CE7-843D-1820E2A7DBC0}"/>
              </a:ext>
            </a:extLst>
          </p:cNvPr>
          <p:cNvSpPr>
            <a:spLocks noGrp="1"/>
          </p:cNvSpPr>
          <p:nvPr>
            <p:ph idx="1"/>
          </p:nvPr>
        </p:nvSpPr>
        <p:spPr/>
        <p:txBody>
          <a:bodyPr/>
          <a:lstStyle/>
          <a:p>
            <a:r>
              <a:rPr kumimoji="1" lang="en-US" altLang="ja-JP" dirty="0"/>
              <a:t>Composer</a:t>
            </a:r>
            <a:r>
              <a:rPr kumimoji="1" lang="ja-JP" altLang="en-US" dirty="0"/>
              <a:t>経由で</a:t>
            </a:r>
            <a:r>
              <a:rPr kumimoji="1" lang="en-US" altLang="ja-JP" dirty="0"/>
              <a:t>Laravel10php artisan serve </a:t>
            </a:r>
            <a:r>
              <a:rPr kumimoji="1" lang="ja-JP" altLang="en-US" dirty="0"/>
              <a:t>コマンドを打ち込んでもサーバーは立ち上がらず上記のようなエラーが出て終わり</a:t>
            </a:r>
          </a:p>
        </p:txBody>
      </p:sp>
    </p:spTree>
    <p:extLst>
      <p:ext uri="{BB962C8B-B14F-4D97-AF65-F5344CB8AC3E}">
        <p14:creationId xmlns:p14="http://schemas.microsoft.com/office/powerpoint/2010/main" val="134725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コンピューターのスクリーンショット&#10;&#10;自動的に生成された説明">
            <a:extLst>
              <a:ext uri="{FF2B5EF4-FFF2-40B4-BE49-F238E27FC236}">
                <a16:creationId xmlns:a16="http://schemas.microsoft.com/office/drawing/2014/main" id="{E729AD42-0A06-40CF-9291-1471ED6F3B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416293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5C341CA-8DE3-436F-BC5C-58E65233BA67}"/>
              </a:ext>
            </a:extLst>
          </p:cNvPr>
          <p:cNvSpPr>
            <a:spLocks noGrp="1"/>
          </p:cNvSpPr>
          <p:nvPr>
            <p:ph idx="1"/>
          </p:nvPr>
        </p:nvSpPr>
        <p:spPr/>
        <p:txBody>
          <a:bodyPr/>
          <a:lstStyle/>
          <a:p>
            <a:pPr marL="0" indent="0">
              <a:buNone/>
            </a:pPr>
            <a:r>
              <a:rPr lang="ja-JP" altLang="en-US" dirty="0"/>
              <a:t>４枚目が一番重要で</a:t>
            </a:r>
            <a:r>
              <a:rPr lang="en-US" altLang="ja-JP" dirty="0"/>
              <a:t>.</a:t>
            </a:r>
            <a:r>
              <a:rPr lang="en-US" altLang="ja-JP" dirty="0" err="1"/>
              <a:t>bashrc</a:t>
            </a:r>
            <a:r>
              <a:rPr lang="ja-JP" altLang="en-US" dirty="0"/>
              <a:t>ファイルにパスを通すべきなのであるがここがどうすればよいかわからないです。メールでは</a:t>
            </a:r>
            <a:r>
              <a:rPr lang="en-US" altLang="ja-JP" dirty="0"/>
              <a:t>『Path</a:t>
            </a:r>
            <a:r>
              <a:rPr lang="ja-JP" altLang="en-US" dirty="0"/>
              <a:t>を通すやり方ですが、添付資料の</a:t>
            </a:r>
            <a:r>
              <a:rPr lang="en-US" altLang="ja-JP" dirty="0"/>
              <a:t>P8</a:t>
            </a:r>
            <a:r>
              <a:rPr lang="ja-JP" altLang="en-US" dirty="0"/>
              <a:t>の最後に書いてある。</a:t>
            </a:r>
            <a:r>
              <a:rPr lang="en-US" altLang="ja-JP" dirty="0"/>
              <a:t>.</a:t>
            </a:r>
            <a:r>
              <a:rPr lang="en-US" altLang="ja-JP" dirty="0" err="1"/>
              <a:t>bashrc</a:t>
            </a:r>
            <a:r>
              <a:rPr lang="en-US" altLang="ja-JP" dirty="0"/>
              <a:t> </a:t>
            </a:r>
            <a:r>
              <a:rPr lang="ja-JP" altLang="en-US" dirty="0"/>
              <a:t>という環境ファイルにパスを追加する文を入れれば</a:t>
            </a:r>
            <a:r>
              <a:rPr lang="en-US" altLang="ja-JP" dirty="0"/>
              <a:t>OK</a:t>
            </a:r>
            <a:r>
              <a:rPr lang="ja-JP" altLang="en-US" dirty="0"/>
              <a:t>です。</a:t>
            </a:r>
            <a:r>
              <a:rPr lang="en-US" altLang="ja-JP" dirty="0"/>
              <a:t>』</a:t>
            </a:r>
            <a:r>
              <a:rPr lang="ja-JP" altLang="en-US" dirty="0"/>
              <a:t>パスは何処で調べればよいか？ここが一番の要になると思います</a:t>
            </a:r>
            <a:endParaRPr lang="en-US" altLang="ja-JP" dirty="0"/>
          </a:p>
        </p:txBody>
      </p:sp>
    </p:spTree>
    <p:extLst>
      <p:ext uri="{BB962C8B-B14F-4D97-AF65-F5344CB8AC3E}">
        <p14:creationId xmlns:p14="http://schemas.microsoft.com/office/powerpoint/2010/main" val="40507196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186</Words>
  <Application>Microsoft Office PowerPoint</Application>
  <PresentationFormat>ワイド画面</PresentationFormat>
  <Paragraphs>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Laravelの環境構築で躓いている所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Laravelの環境構築で躓いている所</dc:title>
  <dc:creator>user</dc:creator>
  <cp:lastModifiedBy>user</cp:lastModifiedBy>
  <cp:revision>2</cp:revision>
  <dcterms:created xsi:type="dcterms:W3CDTF">2020-03-30T15:07:33Z</dcterms:created>
  <dcterms:modified xsi:type="dcterms:W3CDTF">2020-03-30T15:25:14Z</dcterms:modified>
</cp:coreProperties>
</file>