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205" y="1228725"/>
            <a:ext cx="10549890" cy="2106930"/>
          </a:xfrm>
        </p:spPr>
        <p:txBody>
          <a:bodyPr/>
          <a:p>
            <a:pPr algn="ctr"/>
            <a:r>
              <a:rPr lang="zh-CN" altLang="en-US" sz="4800"/>
              <a:t>第一课：</a:t>
            </a:r>
            <a:r>
              <a:rPr lang="en-US" altLang="zh-CN" sz="4800"/>
              <a:t>Git</a:t>
            </a:r>
            <a:r>
              <a:rPr lang="zh-CN" altLang="en-US" sz="4800"/>
              <a:t>、</a:t>
            </a:r>
            <a:r>
              <a:rPr lang="en-US" altLang="zh-CN" sz="4800"/>
              <a:t>GitHub</a:t>
            </a:r>
            <a:endParaRPr lang="en-US" altLang="zh-CN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705" y="3179445"/>
            <a:ext cx="10515600" cy="4351338"/>
          </a:xfrm>
        </p:spPr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主讲人：吴四福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时间：</a:t>
            </a:r>
            <a:r>
              <a:rPr lang="en-US" altLang="zh-CN"/>
              <a:t>2017.10.28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435" y="405765"/>
            <a:ext cx="10515600" cy="1325563"/>
          </a:xfrm>
        </p:spPr>
        <p:txBody>
          <a:bodyPr/>
          <a:p>
            <a:pPr algn="ctr"/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94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从https://github.com/JXUT-Developers/HelloWorld中</a:t>
            </a:r>
            <a:r>
              <a:rPr lang="en-US" altLang="zh-CN"/>
              <a:t>fork</a:t>
            </a:r>
            <a:r>
              <a:rPr lang="zh-CN" altLang="en-US"/>
              <a:t>一份代码到自己的</a:t>
            </a:r>
            <a:r>
              <a:rPr lang="en-US" altLang="zh-CN"/>
              <a:t>GitHub</a:t>
            </a:r>
            <a:r>
              <a:rPr lang="zh-CN" altLang="en-US"/>
              <a:t>仓库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克隆一份</a:t>
            </a:r>
            <a:r>
              <a:rPr lang="en-US" altLang="zh-CN"/>
              <a:t>fork</a:t>
            </a:r>
            <a:r>
              <a:rPr lang="zh-CN" altLang="en-US"/>
              <a:t>的代码到本机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en-US" altLang="zh-CN"/>
              <a:t>HelloWorld</a:t>
            </a:r>
            <a:r>
              <a:rPr lang="zh-CN" altLang="en-US"/>
              <a:t>文件并且</a:t>
            </a:r>
            <a:r>
              <a:rPr lang="en-US" altLang="zh-CN"/>
              <a:t>commit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4.push</a:t>
            </a:r>
            <a:r>
              <a:rPr lang="zh-CN" altLang="en-US"/>
              <a:t>到自己的</a:t>
            </a:r>
            <a:r>
              <a:rPr lang="en-US" altLang="zh-CN"/>
              <a:t>GitHub</a:t>
            </a:r>
            <a:r>
              <a:rPr lang="zh-CN" altLang="en-US"/>
              <a:t>远程仓库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5.pull request</a:t>
            </a:r>
            <a:r>
              <a:rPr lang="zh-CN" altLang="en-US"/>
              <a:t>到</a:t>
            </a:r>
            <a:r>
              <a:rPr lang="zh-CN" altLang="en-US">
                <a:sym typeface="+mn-ea"/>
              </a:rPr>
              <a:t>https://github.com/JXUT-Developers/HelloWorld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0"/>
          </a:xfrm>
        </p:spPr>
        <p:txBody>
          <a:bodyPr/>
          <a:p>
            <a:pPr algn="ctr"/>
            <a:r>
              <a:rPr lang="en-US" altLang="zh-CN" sz="13800"/>
              <a:t>Q&amp;A</a:t>
            </a:r>
            <a:endParaRPr lang="en-US" altLang="zh-CN" sz="1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51635"/>
            <a:ext cx="10515600" cy="1325563"/>
          </a:xfrm>
        </p:spPr>
        <p:txBody>
          <a:bodyPr/>
          <a:p>
            <a:pPr algn="ctr"/>
            <a:r>
              <a:rPr lang="zh-CN" altLang="en-US" sz="6600"/>
              <a:t>谢谢大家！</a:t>
            </a:r>
            <a:endParaRPr lang="zh-CN" altLang="en-US" sz="6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44215"/>
            <a:ext cx="10586720" cy="33420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主讲人联系方式：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2587107273</a:t>
            </a:r>
            <a:endParaRPr lang="en-US" altLang="zh-CN"/>
          </a:p>
          <a:p>
            <a:r>
              <a:rPr lang="zh-CN" altLang="en-US"/>
              <a:t>手机号</a:t>
            </a:r>
            <a:r>
              <a:rPr lang="en-US" altLang="zh-CN"/>
              <a:t>(</a:t>
            </a:r>
            <a:r>
              <a:rPr lang="zh-CN" altLang="en-US"/>
              <a:t>微信号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15170334491</a:t>
            </a:r>
            <a:endParaRPr lang="en-US" altLang="zh-CN"/>
          </a:p>
          <a:p>
            <a:r>
              <a:rPr lang="zh-CN" altLang="en-US"/>
              <a:t>简书地址：http://www.jianshu.com/u/c7b407783459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地址：https://github.com/Gitsifu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715" y="757555"/>
            <a:ext cx="9144000" cy="1346200"/>
          </a:xfrm>
        </p:spPr>
        <p:txBody>
          <a:bodyPr/>
          <a:p>
            <a:r>
              <a:rPr lang="zh-CN" altLang="en-US"/>
              <a:t>什么是</a:t>
            </a:r>
            <a:r>
              <a:rPr lang="en-US" altLang="zh-CN"/>
              <a:t>Git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7205" y="2778125"/>
            <a:ext cx="9144000" cy="2531745"/>
          </a:xfrm>
        </p:spPr>
        <p:txBody>
          <a:bodyPr/>
          <a:p>
            <a:r>
              <a:rPr lang="zh-CN" altLang="en-US" sz="3600"/>
              <a:t>Git是目前世界上最先进的分布式版本控制系统（没有之一）。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那什么是版本控制系统？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如果你用Microsoft Word写过长篇大论，那你一定有这样的经历：</a:t>
            </a:r>
            <a:endParaRPr lang="zh-CN" altLang="en-US"/>
          </a:p>
          <a:p>
            <a:r>
              <a:rPr lang="zh-CN" altLang="en-US"/>
              <a:t>想删除一个段落，又怕将来想恢复找不回来怎么办？有办法，先把当前文件“另存为……”一个新的Word文件，再接着改，改到一定程度，再“另存为……”一个新文件，这样一直改下去，最后你的Word文档变成了这样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145" y="3777615"/>
            <a:ext cx="3294380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935" y="-3302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130" y="1007110"/>
            <a:ext cx="10515600" cy="4351338"/>
          </a:xfrm>
        </p:spPr>
        <p:txBody>
          <a:bodyPr/>
          <a:p>
            <a:r>
              <a:rPr lang="zh-CN" altLang="en-US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  <a:endParaRPr lang="zh-CN" altLang="en-US"/>
          </a:p>
          <a:p>
            <a:r>
              <a:rPr lang="zh-CN" altLang="en-US"/>
              <a:t>这个软件用起来就应该像这个样子，能记录每次文件的改动：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3776345"/>
            <a:ext cx="9060815" cy="1874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2445"/>
            <a:ext cx="10515600" cy="1325563"/>
          </a:xfrm>
        </p:spPr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54605"/>
            <a:ext cx="10515600" cy="4351338"/>
          </a:xfrm>
        </p:spPr>
        <p:txBody>
          <a:bodyPr/>
          <a:p>
            <a:r>
              <a:rPr lang="en-US" altLang="zh-CN"/>
              <a:t>Debian或Ubuntu Linux</a:t>
            </a:r>
            <a:r>
              <a:rPr lang="zh-CN" altLang="en-US"/>
              <a:t>安装：sudo apt-get install git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安装：https://git-scm.com/下载客户端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的基本使用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初始化一个Git仓库，使用git init命令。</a:t>
            </a:r>
          </a:p>
          <a:p>
            <a:r>
              <a:t>添加文件到Git仓库，分两步：</a:t>
            </a:r>
          </a:p>
          <a:p>
            <a:r>
              <a:t>第一步，使用命令git add &lt;file&gt;，注意，可反复多次使用，添加多个文件；</a:t>
            </a:r>
          </a:p>
          <a:p>
            <a:r>
              <a:t>第二步，使用命令git commit </a:t>
            </a:r>
            <a:r>
              <a:rPr lang="en-US"/>
              <a:t>-m “&lt;description&gt;”</a:t>
            </a:r>
            <a:r>
              <a:t>，完成。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075" y="1968500"/>
            <a:ext cx="10515600" cy="1325563"/>
          </a:xfrm>
        </p:spPr>
        <p:txBody>
          <a:bodyPr/>
          <a:p>
            <a:pPr algn="ctr"/>
            <a:r>
              <a:rPr lang="en-US" altLang="zh-CN"/>
              <a:t>Git--</a:t>
            </a:r>
            <a:r>
              <a:rPr lang="zh-CN" altLang="en-US"/>
              <a:t>工作区和暂存区的概念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210" y="3561080"/>
            <a:ext cx="10515600" cy="4351338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790" y="2030095"/>
            <a:ext cx="10515600" cy="1325563"/>
          </a:xfrm>
        </p:spPr>
        <p:txBody>
          <a:bodyPr/>
          <a:p>
            <a:pPr algn="ctr"/>
            <a:r>
              <a:rPr lang="en-US" altLang="zh-CN"/>
              <a:t>Git--</a:t>
            </a:r>
            <a:r>
              <a:rPr lang="zh-CN" altLang="en-US"/>
              <a:t>分支的概念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290" y="4123055"/>
            <a:ext cx="10515600" cy="4351338"/>
          </a:xfrm>
        </p:spPr>
        <p:txBody>
          <a:bodyPr>
            <a:norm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GitHub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官网地址：</a:t>
            </a:r>
            <a:r>
              <a:rPr lang="en-US" altLang="zh-CN"/>
              <a:t>https://github.com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第一课：Git、GitHub</vt:lpstr>
      <vt:lpstr>什么是Git？</vt:lpstr>
      <vt:lpstr>那什么是版本控制系统？</vt:lpstr>
      <vt:lpstr>PowerPoint 演示文稿</vt:lpstr>
      <vt:lpstr>Git的安装</vt:lpstr>
      <vt:lpstr>Git的基本使用</vt:lpstr>
      <vt:lpstr>Git--工作区和暂存区的概念</vt:lpstr>
      <vt:lpstr>Git--分支的概念</vt:lpstr>
      <vt:lpstr>GitHub的使用</vt:lpstr>
      <vt:lpstr>实践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sifu</dc:creator>
  <cp:lastModifiedBy>sifu</cp:lastModifiedBy>
  <cp:revision>4</cp:revision>
  <dcterms:created xsi:type="dcterms:W3CDTF">2017-10-28T01:24:00Z</dcterms:created>
  <dcterms:modified xsi:type="dcterms:W3CDTF">2017-10-28T06:41:34Z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