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83" r:id="rId4"/>
    <p:sldId id="384" r:id="rId5"/>
    <p:sldId id="385" r:id="rId6"/>
    <p:sldId id="386" r:id="rId7"/>
    <p:sldId id="391" r:id="rId8"/>
    <p:sldId id="387" r:id="rId9"/>
    <p:sldId id="392" r:id="rId10"/>
    <p:sldId id="382" r:id="rId11"/>
    <p:sldId id="388" r:id="rId12"/>
    <p:sldId id="389" r:id="rId13"/>
    <p:sldId id="390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2" r:id="rId22"/>
    <p:sldId id="400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1" r:id="rId31"/>
    <p:sldId id="412" r:id="rId32"/>
    <p:sldId id="413" r:id="rId33"/>
    <p:sldId id="410" r:id="rId34"/>
    <p:sldId id="414" r:id="rId35"/>
    <p:sldId id="415" r:id="rId36"/>
    <p:sldId id="417" r:id="rId37"/>
    <p:sldId id="416" r:id="rId38"/>
    <p:sldId id="418" r:id="rId39"/>
    <p:sldId id="419" r:id="rId40"/>
    <p:sldId id="420" r:id="rId41"/>
    <p:sldId id="421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Inheritance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smtClean="0">
                <a:latin typeface="Consolas" panose="020B0609020204030204" pitchFamily="49" charset="0"/>
              </a:rPr>
              <a:t>_age;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3600" b="1" smtClean="0">
                <a:latin typeface="Consolas" panose="020B0609020204030204" pitchFamily="49" charset="0"/>
              </a:rPr>
              <a:t>_canHunt;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CanHunt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.WriteLine(myDog.CanHunt);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  <a:endParaRPr lang="da-DK" sz="5400" smtClean="0"/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  <a:endParaRPr lang="da-DK" sz="5400" smtClean="0"/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</a:t>
            </a:r>
            <a:r>
              <a:rPr lang="da-DK" sz="2400"/>
              <a:t>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Polymorphic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057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smtClean="0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Sound();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Vov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69757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580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  <a:endParaRPr lang="da-DK" sz="5400" smtClean="0"/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  <a:endParaRPr lang="da-DK" sz="5400" smtClean="0"/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822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892"/>
              </p:ext>
            </p:extLst>
          </p:nvPr>
        </p:nvGraphicFramePr>
        <p:xfrm>
          <a:off x="1056638" y="719666"/>
          <a:ext cx="100719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987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Base class</a:t>
                      </a:r>
                    </a:p>
                    <a:p>
                      <a:r>
                        <a:rPr lang="da-DK" sz="2400" b="1" smtClean="0"/>
                        <a:t>implementation?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Override?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Create objects of base class?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da-DK" sz="4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rgbClr val="C00000"/>
                          </a:solidFill>
                        </a:rPr>
                        <a:t>Must</a:t>
                      </a:r>
                      <a:endParaRPr lang="da-DK" sz="4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61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 smtClean="0">
                <a:latin typeface="Consolas" panose="020B0609020204030204" pitchFamily="49" charset="0"/>
              </a:rPr>
              <a:t>: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 smtClean="0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en-US" sz="2400" b="1" smtClean="0">
                <a:latin typeface="Consolas" panose="020B0609020204030204" pitchFamily="49" charset="0"/>
              </a:rPr>
              <a:t> 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2238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IAnimal</a:t>
            </a:r>
            <a:endParaRPr lang="da-DK" sz="3600" smtClean="0"/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ISaveable</a:t>
            </a:r>
            <a:endParaRPr lang="da-DK" sz="3600" smtClean="0"/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80323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  <a:endParaRPr lang="da-DK" sz="3600" smtClean="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1487462"/>
            <a:ext cx="0" cy="2550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  <a:endParaRPr lang="da-DK" sz="5400" smtClean="0"/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  <a:endParaRPr lang="da-DK" sz="5400" smtClean="0"/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279261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r>
              <a:rPr lang="da-DK" sz="2400" smtClean="0"/>
              <a:t>Equals</a:t>
            </a:r>
          </a:p>
          <a:p>
            <a:r>
              <a:rPr lang="da-DK" sz="2400" smtClean="0"/>
              <a:t>GetHashCode</a:t>
            </a:r>
          </a:p>
          <a:p>
            <a:r>
              <a:rPr lang="da-DK" sz="2400" smtClean="0"/>
              <a:t>ToString</a:t>
            </a:r>
          </a:p>
          <a:p>
            <a:r>
              <a:rPr lang="da-DK" sz="2400" smtClean="0"/>
              <a:t>…</a:t>
            </a:r>
          </a:p>
          <a:p>
            <a:pPr algn="ctr"/>
            <a:endParaRPr lang="da-DK" sz="3600" smtClean="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3156374"/>
            <a:ext cx="0" cy="881224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63216" y="402083"/>
            <a:ext cx="7074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override string </a:t>
            </a:r>
            <a:r>
              <a:rPr lang="da-DK" sz="2400" b="1">
                <a:latin typeface="Consolas" panose="020B0609020204030204" pitchFamily="49" charset="0"/>
              </a:rPr>
              <a:t>ToString()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$"{Name} is {Age} years old"</a:t>
            </a:r>
            <a:r>
              <a:rPr lang="en-US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.WriteLine(a);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6" name="Lige pilforbindelse 5"/>
          <p:cNvCxnSpPr>
            <a:stCxn id="5" idx="0"/>
            <a:endCxn id="7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43789" y="746489"/>
            <a:ext cx="1840832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Object</a:t>
            </a:r>
            <a:endParaRPr lang="da-DK" sz="3200" smtClean="0"/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5311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  <a:endParaRPr lang="da-DK" sz="54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  <a:endParaRPr lang="da-DK" sz="54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4560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  <a:endParaRPr lang="da-DK" sz="3600" smtClean="0"/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  <a:endParaRPr lang="da-DK" sz="3600" smtClean="0"/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bool _canHunt;</a:t>
            </a:r>
            <a:endParaRPr lang="da-DK" sz="24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double _purrDB;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int _age;</a:t>
            </a:r>
            <a:endParaRPr lang="da-DK" sz="2800" smtClean="0"/>
          </a:p>
          <a:p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int _age;</a:t>
            </a:r>
            <a:endParaRPr lang="da-DK" sz="2800" smtClean="0"/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  <a:endParaRPr lang="da-DK" sz="3600" smtClean="0"/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</a:t>
            </a:r>
            <a:r>
              <a:rPr lang="da-DK" sz="2400"/>
              <a:t>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_purrDB;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623</Words>
  <Application>Microsoft Office PowerPoint</Application>
  <PresentationFormat>Widescreen</PresentationFormat>
  <Paragraphs>290</Paragraphs>
  <Slides>41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Office-tema</vt:lpstr>
      <vt:lpstr>Inheritance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95</cp:revision>
  <dcterms:created xsi:type="dcterms:W3CDTF">2017-09-05T14:00:27Z</dcterms:created>
  <dcterms:modified xsi:type="dcterms:W3CDTF">2017-10-16T19:11:32Z</dcterms:modified>
</cp:coreProperties>
</file>