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3" r:id="rId4"/>
    <p:sldId id="310" r:id="rId5"/>
    <p:sldId id="311" r:id="rId6"/>
    <p:sldId id="312" r:id="rId7"/>
    <p:sldId id="313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 smtClean="0"/>
              <a:t>public</a:t>
            </a:r>
            <a:endParaRPr lang="da-DK" sz="4800" b="1"/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  <a:endParaRPr lang="da-DK" sz="4800" b="1"/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17605" y="3966988"/>
            <a:ext cx="328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smtClean="0">
                <a:solidFill>
                  <a:srgbClr val="FFFF00"/>
                </a:solidFill>
                <a:sym typeface="Wingdings" panose="05000000000000000000" pitchFamily="2" charset="2"/>
              </a:rPr>
              <a:t> </a:t>
            </a:r>
            <a:r>
              <a:rPr lang="da-DK" sz="3600" b="1" smtClean="0">
                <a:solidFill>
                  <a:srgbClr val="FFFF00"/>
                </a:solidFill>
              </a:rPr>
              <a:t>Konstruktion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32264" y="2265850"/>
            <a:ext cx="229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>
                <a:solidFill>
                  <a:srgbClr val="FFFF00"/>
                </a:solidFill>
                <a:sym typeface="Wingdings" panose="05000000000000000000" pitchFamily="2" charset="2"/>
              </a:rPr>
              <a:t> </a:t>
            </a:r>
            <a:r>
              <a:rPr lang="da-DK" sz="3600" b="1" smtClean="0">
                <a:solidFill>
                  <a:srgbClr val="FFFF00"/>
                </a:solidFill>
              </a:rPr>
              <a:t>Tilstand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32264" y="3116419"/>
            <a:ext cx="233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>
                <a:solidFill>
                  <a:srgbClr val="FFFF00"/>
                </a:solidFill>
                <a:sym typeface="Wingdings" panose="05000000000000000000" pitchFamily="2" charset="2"/>
              </a:rPr>
              <a:t> </a:t>
            </a:r>
            <a:r>
              <a:rPr lang="da-DK" sz="3600" b="1" smtClean="0">
                <a:solidFill>
                  <a:srgbClr val="FFFF00"/>
                </a:solidFill>
              </a:rPr>
              <a:t>Opførsel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3" name="Tekstfelt 22"/>
          <p:cNvSpPr txBox="1"/>
          <p:nvPr/>
        </p:nvSpPr>
        <p:spPr>
          <a:xfrm>
            <a:off x="8035491" y="3116418"/>
            <a:ext cx="312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>
                <a:solidFill>
                  <a:srgbClr val="FFFF00"/>
                </a:solidFill>
                <a:sym typeface="Wingdings 2" panose="05020102010507070707" pitchFamily="18" charset="2"/>
              </a:rPr>
              <a:t></a:t>
            </a:r>
            <a:r>
              <a:rPr lang="da-DK" sz="360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da-DK" sz="3600" b="1" smtClean="0">
                <a:solidFill>
                  <a:srgbClr val="FFFF00"/>
                </a:solidFill>
              </a:rPr>
              <a:t>Hukommelse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black box white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34" y="1053782"/>
            <a:ext cx="7070997" cy="505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4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959947" y="4768428"/>
            <a:ext cx="6664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 c 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(…);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2959947" y="2103121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 =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3" name="Sky 2"/>
          <p:cNvSpPr/>
          <p:nvPr/>
        </p:nvSpPr>
        <p:spPr>
          <a:xfrm>
            <a:off x="5066453" y="1025099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object (Car)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11216639" y="194102"/>
            <a:ext cx="758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>
                <a:sym typeface="Wingdings" panose="05000000000000000000" pitchFamily="2" charset="2"/>
              </a:rPr>
              <a:t>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5012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959947" y="4768428"/>
            <a:ext cx="7088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 c1 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 c2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(…);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2959947" y="850055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c1 =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3" name="Sky 2"/>
          <p:cNvSpPr/>
          <p:nvPr/>
        </p:nvSpPr>
        <p:spPr>
          <a:xfrm>
            <a:off x="5059680" y="382796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object (Car)</a:t>
            </a:r>
            <a:endParaRPr lang="da-DK" sz="3200"/>
          </a:p>
        </p:txBody>
      </p:sp>
      <p:sp>
        <p:nvSpPr>
          <p:cNvPr id="5" name="Tekstfelt 4"/>
          <p:cNvSpPr txBox="1"/>
          <p:nvPr/>
        </p:nvSpPr>
        <p:spPr>
          <a:xfrm>
            <a:off x="2959947" y="2809242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c2 =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6" name="Sky 5"/>
          <p:cNvSpPr/>
          <p:nvPr/>
        </p:nvSpPr>
        <p:spPr>
          <a:xfrm>
            <a:off x="5059680" y="2341983"/>
            <a:ext cx="4455898" cy="1765514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object (Car)</a:t>
            </a:r>
            <a:endParaRPr lang="da-DK" sz="3200"/>
          </a:p>
        </p:txBody>
      </p:sp>
      <p:sp>
        <p:nvSpPr>
          <p:cNvPr id="8" name="Rektangel 7"/>
          <p:cNvSpPr/>
          <p:nvPr/>
        </p:nvSpPr>
        <p:spPr>
          <a:xfrm>
            <a:off x="11216639" y="194102"/>
            <a:ext cx="758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>
                <a:sym typeface="Wingdings" panose="05000000000000000000" pitchFamily="2" charset="2"/>
              </a:rPr>
              <a:t>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06597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959947" y="4768428"/>
            <a:ext cx="7088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 c1 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 c2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 smtClean="0">
                <a:latin typeface="Consolas" panose="020B0609020204030204" pitchFamily="49" charset="0"/>
              </a:rPr>
              <a:t>c1;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1557867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c1 =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3" name="Sky 2"/>
          <p:cNvSpPr/>
          <p:nvPr/>
        </p:nvSpPr>
        <p:spPr>
          <a:xfrm>
            <a:off x="3657600" y="1080449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object (Car)</a:t>
            </a:r>
            <a:endParaRPr lang="da-DK" sz="3200"/>
          </a:p>
        </p:txBody>
      </p:sp>
      <p:sp>
        <p:nvSpPr>
          <p:cNvPr id="5" name="Tekstfelt 4"/>
          <p:cNvSpPr txBox="1"/>
          <p:nvPr/>
        </p:nvSpPr>
        <p:spPr>
          <a:xfrm>
            <a:off x="8818880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= c2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1216639" y="194102"/>
            <a:ext cx="758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>
                <a:sym typeface="Wingdings" panose="05000000000000000000" pitchFamily="2" charset="2"/>
              </a:rPr>
              <a:t>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81834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4800" b="1" smtClean="0">
                <a:latin typeface="Consolas" panose="020B0609020204030204" pitchFamily="49" charset="0"/>
              </a:rPr>
              <a:t>brand = c.Brand;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get</a:t>
            </a:r>
          </a:p>
          <a:p>
            <a:endParaRPr lang="da-DK" sz="4800" b="1" smtClean="0">
              <a:latin typeface="Consolas" panose="020B0609020204030204" pitchFamily="49" charset="0"/>
            </a:endParaRPr>
          </a:p>
          <a:p>
            <a:r>
              <a:rPr lang="da-DK" sz="4800" b="1">
                <a:latin typeface="Consolas" panose="020B0609020204030204" pitchFamily="49" charset="0"/>
              </a:rPr>
              <a:t>c.Brand</a:t>
            </a:r>
            <a:r>
              <a:rPr lang="da-DK" sz="4800" b="1" smtClean="0">
                <a:latin typeface="Consolas" panose="020B0609020204030204" pitchFamily="49" charset="0"/>
              </a:rPr>
              <a:t> = 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4800" b="1" smtClean="0">
                <a:solidFill>
                  <a:srgbClr val="C00000"/>
                </a:solidFill>
                <a:latin typeface="Consolas" panose="020B0609020204030204" pitchFamily="49" charset="0"/>
              </a:rPr>
              <a:t>Mercedes"</a:t>
            </a:r>
            <a:r>
              <a:rPr lang="da-DK" sz="4800" b="1" smtClean="0">
                <a:latin typeface="Consolas" panose="020B0609020204030204" pitchFamily="49" charset="0"/>
              </a:rPr>
              <a:t>; 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1216639" y="194102"/>
            <a:ext cx="758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>
                <a:sym typeface="Wingdings" panose="05000000000000000000" pitchFamily="2" charset="2"/>
              </a:rPr>
              <a:t>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47287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4800" b="1" smtClean="0">
                <a:latin typeface="Consolas" panose="020B0609020204030204" pitchFamily="49" charset="0"/>
              </a:rPr>
              <a:t>c.TurnOnSignalLight(</a:t>
            </a:r>
            <a:r>
              <a:rPr lang="da-DK" sz="4800" b="1" smtClean="0">
                <a:solidFill>
                  <a:srgbClr val="C00000"/>
                </a:solidFill>
                <a:latin typeface="Consolas" panose="020B0609020204030204" pitchFamily="49" charset="0"/>
              </a:rPr>
              <a:t>"Left"</a:t>
            </a:r>
            <a:r>
              <a:rPr lang="da-DK" sz="4800" b="1" smtClean="0">
                <a:latin typeface="Consolas" panose="020B0609020204030204" pitchFamily="49" charset="0"/>
              </a:rPr>
              <a:t>,</a:t>
            </a:r>
            <a:r>
              <a:rPr lang="da-DK" sz="48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50);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1216639" y="194102"/>
            <a:ext cx="758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>
                <a:sym typeface="Wingdings" panose="05000000000000000000" pitchFamily="2" charset="2"/>
              </a:rPr>
              <a:t>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410161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Wingdings 2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47</cp:revision>
  <dcterms:created xsi:type="dcterms:W3CDTF">2017-09-05T14:00:27Z</dcterms:created>
  <dcterms:modified xsi:type="dcterms:W3CDTF">2017-09-19T21:05:19Z</dcterms:modified>
</cp:coreProperties>
</file>