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319" r:id="rId4"/>
    <p:sldId id="320" r:id="rId5"/>
    <p:sldId id="318" r:id="rId6"/>
    <p:sldId id="325" r:id="rId7"/>
    <p:sldId id="310" r:id="rId8"/>
    <p:sldId id="322" r:id="rId9"/>
    <p:sldId id="315" r:id="rId10"/>
    <p:sldId id="326" r:id="rId11"/>
    <p:sldId id="311" r:id="rId12"/>
    <p:sldId id="312" r:id="rId13"/>
    <p:sldId id="323" r:id="rId14"/>
    <p:sldId id="316" r:id="rId15"/>
    <p:sldId id="313" r:id="rId16"/>
    <p:sldId id="314" r:id="rId17"/>
    <p:sldId id="324" r:id="rId18"/>
    <p:sldId id="317" r:id="rId19"/>
    <p:sldId id="308" r:id="rId20"/>
    <p:sldId id="327" r:id="rId21"/>
    <p:sldId id="321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25-09-2017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16000" smtClean="0"/>
              <a:t>LINQ</a:t>
            </a:r>
            <a:endParaRPr lang="da-DK" sz="160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m.Title;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916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90124"/>
              </p:ext>
            </p:extLst>
          </p:nvPr>
        </p:nvGraphicFramePr>
        <p:xfrm>
          <a:off x="830178" y="328638"/>
          <a:ext cx="5080334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60628"/>
              </p:ext>
            </p:extLst>
          </p:nvPr>
        </p:nvGraphicFramePr>
        <p:xfrm>
          <a:off x="830178" y="328638"/>
          <a:ext cx="5080334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Afrundet rektangulær billedforklaring 4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85309"/>
              <a:gd name="adj2" fmla="val 24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Filtrering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(Year &lt; 1996)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2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 smtClean="0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525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m.Year &lt; 1996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3434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33351"/>
              </p:ext>
            </p:extLst>
          </p:nvPr>
        </p:nvGraphicFramePr>
        <p:xfrm>
          <a:off x="830178" y="328638"/>
          <a:ext cx="5080334" cy="36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9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27850"/>
              </p:ext>
            </p:extLst>
          </p:nvPr>
        </p:nvGraphicFramePr>
        <p:xfrm>
          <a:off x="830178" y="328638"/>
          <a:ext cx="5080334" cy="36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  <p:sp>
        <p:nvSpPr>
          <p:cNvPr id="3" name="Afrundet rektangulær billedforklaring 2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85309"/>
              <a:gd name="adj2" fmla="val 24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Ordning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(by Title)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m.Year &lt; 1996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9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m.Year &lt; 1996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sz="3200" b="1" smtClean="0">
                <a:latin typeface="Consolas" panose="020B0609020204030204" pitchFamily="49" charset="0"/>
              </a:rPr>
              <a:t> m.Title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202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1347"/>
              </p:ext>
            </p:extLst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37915"/>
              </p:ext>
            </p:extLst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m.DurationInMins;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 averageDuration = query.Average();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382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30411"/>
              </p:ext>
            </p:extLst>
          </p:nvPr>
        </p:nvGraphicFramePr>
        <p:xfrm>
          <a:off x="944476" y="1188896"/>
          <a:ext cx="9360570" cy="4363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992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7459578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Identifikation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1" i="1" smtClean="0">
                          <a:latin typeface="Consolas" panose="020B0609020204030204" pitchFamily="49" charset="0"/>
                        </a:rPr>
                        <a:t>datastruktur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Selektion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2000" b="1" i="1" smtClean="0">
                          <a:latin typeface="Consolas" panose="020B0609020204030204" pitchFamily="49" charset="0"/>
                        </a:rPr>
                        <a:t>propertynavn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);</a:t>
                      </a:r>
                      <a:endParaRPr lang="en-US" sz="2000" b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 {(</a:t>
                      </a:r>
                      <a:r>
                        <a:rPr lang="en-US" sz="20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2000" b="1" i="1" smtClean="0">
                          <a:latin typeface="Consolas" panose="020B0609020204030204" pitchFamily="49" charset="0"/>
                        </a:rPr>
                        <a:t>propertynavn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),…};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Filtrering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where 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1" i="1" smtClean="0">
                          <a:latin typeface="Consolas" panose="020B0609020204030204" pitchFamily="49" charset="0"/>
                        </a:rPr>
                        <a:t>logisk betingelse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Ordning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orderby 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2000" b="1" i="1" smtClean="0">
                          <a:latin typeface="Consolas" panose="020B0609020204030204" pitchFamily="49" charset="0"/>
                        </a:rPr>
                        <a:t>propertynavn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Aggregering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1" i="1" smtClean="0">
                          <a:latin typeface="Consolas" panose="020B0609020204030204" pitchFamily="49" charset="0"/>
                        </a:rPr>
                        <a:t>resultat af query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2000" b="1" i="1" smtClean="0">
                          <a:latin typeface="Consolas" panose="020B0609020204030204" pitchFamily="49" charset="0"/>
                        </a:rPr>
                        <a:t>Funktion</a:t>
                      </a:r>
                      <a:r>
                        <a:rPr lang="en-US" sz="2000" b="1" smtClean="0">
                          <a:latin typeface="Consolas" panose="020B0609020204030204" pitchFamily="49" charset="0"/>
                        </a:rPr>
                        <a:t>()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4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50678"/>
              </p:ext>
            </p:extLst>
          </p:nvPr>
        </p:nvGraphicFramePr>
        <p:xfrm>
          <a:off x="890336" y="2304048"/>
          <a:ext cx="10160670" cy="20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134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1977153358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2099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90336" y="676609"/>
            <a:ext cx="10515600" cy="1176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4800" b="1" smtClean="0">
                <a:latin typeface="Consolas" panose="020B0609020204030204" pitchFamily="49" charset="0"/>
              </a:rPr>
              <a:t>&gt; movies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Sky 1"/>
          <p:cNvSpPr/>
          <p:nvPr/>
        </p:nvSpPr>
        <p:spPr>
          <a:xfrm>
            <a:off x="962525" y="2622884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6" name="Sky 5"/>
          <p:cNvSpPr/>
          <p:nvPr/>
        </p:nvSpPr>
        <p:spPr>
          <a:xfrm>
            <a:off x="2979820" y="2529639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7" name="Sky 6"/>
          <p:cNvSpPr/>
          <p:nvPr/>
        </p:nvSpPr>
        <p:spPr>
          <a:xfrm>
            <a:off x="5029200" y="2538662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8" name="Sky 7"/>
          <p:cNvSpPr/>
          <p:nvPr/>
        </p:nvSpPr>
        <p:spPr>
          <a:xfrm>
            <a:off x="7078580" y="2538661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9" name="Sky 8"/>
          <p:cNvSpPr/>
          <p:nvPr/>
        </p:nvSpPr>
        <p:spPr>
          <a:xfrm>
            <a:off x="9095875" y="2532645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40832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3" name="Afrundet rektangulær billedforklaring 2"/>
          <p:cNvSpPr/>
          <p:nvPr/>
        </p:nvSpPr>
        <p:spPr>
          <a:xfrm>
            <a:off x="3759867" y="1979194"/>
            <a:ext cx="4301289" cy="1696453"/>
          </a:xfrm>
          <a:prstGeom prst="wedgeRoundRectCallout">
            <a:avLst>
              <a:gd name="adj1" fmla="val -49784"/>
              <a:gd name="adj2" fmla="val -16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Identifikation</a:t>
            </a:r>
            <a:endParaRPr lang="da-DK" sz="4800" smtClean="0"/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movies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9080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 Ikke en valid LINQ-statement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56735"/>
              </p:ext>
            </p:extLst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2" name="Afrundet rektangulær billedforklaring 1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98036"/>
              <a:gd name="adj2" fmla="val -66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Selektion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(Title, Year)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 smtClean="0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851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341</Words>
  <Application>Microsoft Office PowerPoint</Application>
  <PresentationFormat>Widescreen</PresentationFormat>
  <Paragraphs>195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Times New Roman</vt:lpstr>
      <vt:lpstr>Office-tema</vt:lpstr>
      <vt:lpstr>LINQ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35</cp:revision>
  <dcterms:created xsi:type="dcterms:W3CDTF">2017-09-05T14:00:27Z</dcterms:created>
  <dcterms:modified xsi:type="dcterms:W3CDTF">2017-09-25T07:50:24Z</dcterms:modified>
</cp:coreProperties>
</file>