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58" r:id="rId3"/>
    <p:sldId id="459" r:id="rId4"/>
    <p:sldId id="402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2" r:id="rId14"/>
    <p:sldId id="445" r:id="rId15"/>
    <p:sldId id="446" r:id="rId16"/>
    <p:sldId id="447" r:id="rId17"/>
    <p:sldId id="450" r:id="rId18"/>
    <p:sldId id="449" r:id="rId19"/>
    <p:sldId id="448" r:id="rId20"/>
    <p:sldId id="452" r:id="rId21"/>
    <p:sldId id="465" r:id="rId22"/>
    <p:sldId id="451" r:id="rId23"/>
    <p:sldId id="455" r:id="rId24"/>
    <p:sldId id="454" r:id="rId25"/>
    <p:sldId id="457" r:id="rId26"/>
    <p:sldId id="456" r:id="rId27"/>
    <p:sldId id="464" r:id="rId28"/>
    <p:sldId id="460" r:id="rId29"/>
    <p:sldId id="461" r:id="rId30"/>
    <p:sldId id="462" r:id="rId31"/>
    <p:sldId id="463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Abstract Factory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 smtClean="0">
                <a:latin typeface="Consolas" panose="020B0609020204030204" pitchFamily="49" charset="0"/>
              </a:rPr>
              <a:t> CreateFood(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money);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8541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money)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aCucumber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Cucumber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aCarrot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Carrot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aCabbage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Cabbage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aCucumber.CostPerKg)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aCucumber;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aCarrot.CostPerKg</a:t>
            </a:r>
            <a:r>
              <a:rPr lang="en-US" b="1">
                <a:latin typeface="Consolas" panose="020B0609020204030204" pitchFamily="49" charset="0"/>
              </a:rPr>
              <a:t>)   </a:t>
            </a:r>
            <a:r>
              <a:rPr lang="en-US" b="1" smtClean="0">
                <a:latin typeface="Consolas" panose="020B0609020204030204" pitchFamily="49" charset="0"/>
              </a:rPr>
              <a:t>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aCarrot;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aCabbage.CostPerKg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aCabbage;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Hay</a:t>
            </a:r>
            <a:r>
              <a:rPr lang="en-US" b="1" smtClean="0">
                <a:latin typeface="Consolas" panose="020B0609020204030204" pitchFamily="49" charset="0"/>
              </a:rPr>
              <a:t>()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money)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aBeef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Beef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aLiveMice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LiveMice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aJarOfFlies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JarOfFlies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aBeef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aBeef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aLiveMice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aLiveMice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aJarOfFlies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aJarOfFlies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Worms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684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PettingZooV70(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aChild,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1600" b="1" smtClean="0">
                <a:latin typeface="Consolas" panose="020B0609020204030204" pitchFamily="49" charset="0"/>
              </a:rPr>
              <a:t> factoryAnimal,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factoryFood)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latin typeface="Consolas" panose="020B0609020204030204" pitchFamily="49" charset="0"/>
              </a:rPr>
              <a:t>factoryAnimal.CreateAnimal(aChild.Age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factoryFood.CreateFood(aChild.MoneyLimit);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2" name="Højrepil 1"/>
          <p:cNvSpPr/>
          <p:nvPr/>
        </p:nvSpPr>
        <p:spPr>
          <a:xfrm flipH="1">
            <a:off x="8767482" y="981635"/>
            <a:ext cx="2225488" cy="1243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rundet rektangel 22"/>
          <p:cNvSpPr/>
          <p:nvPr/>
        </p:nvSpPr>
        <p:spPr>
          <a:xfrm>
            <a:off x="280492" y="4165596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AnimalFactory</a:t>
            </a:r>
          </a:p>
          <a:p>
            <a:pPr algn="ctr"/>
            <a:r>
              <a:rPr lang="da-DK" sz="2400" smtClean="0"/>
              <a:t>Cute</a:t>
            </a:r>
          </a:p>
        </p:txBody>
      </p:sp>
      <p:cxnSp>
        <p:nvCxnSpPr>
          <p:cNvPr id="24" name="Vinklet forbindelse 2"/>
          <p:cNvCxnSpPr>
            <a:stCxn id="23" idx="0"/>
            <a:endCxn id="15" idx="2"/>
          </p:cNvCxnSpPr>
          <p:nvPr/>
        </p:nvCxnSpPr>
        <p:spPr>
          <a:xfrm flipV="1">
            <a:off x="1480799" y="3470511"/>
            <a:ext cx="0" cy="6950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"/>
          <p:cNvCxnSpPr>
            <a:stCxn id="23" idx="2"/>
            <a:endCxn id="26" idx="0"/>
          </p:cNvCxnSpPr>
          <p:nvPr/>
        </p:nvCxnSpPr>
        <p:spPr>
          <a:xfrm>
            <a:off x="1480799" y="5083694"/>
            <a:ext cx="0" cy="58057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280492" y="566426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</a:p>
          <a:p>
            <a:endParaRPr lang="da-DK" sz="2800"/>
          </a:p>
        </p:txBody>
      </p:sp>
      <p:sp>
        <p:nvSpPr>
          <p:cNvPr id="29" name="Afrundet rektangel 28"/>
          <p:cNvSpPr/>
          <p:nvPr/>
        </p:nvSpPr>
        <p:spPr>
          <a:xfrm>
            <a:off x="7230734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FoodFactory</a:t>
            </a:r>
          </a:p>
          <a:p>
            <a:pPr algn="ctr"/>
            <a:r>
              <a:rPr lang="da-DK" sz="2400" smtClean="0"/>
              <a:t>Exotic</a:t>
            </a:r>
          </a:p>
        </p:txBody>
      </p:sp>
      <p:cxnSp>
        <p:nvCxnSpPr>
          <p:cNvPr id="30" name="Vinklet forbindelse 2"/>
          <p:cNvCxnSpPr>
            <a:stCxn id="29" idx="0"/>
            <a:endCxn id="12" idx="2"/>
          </p:cNvCxnSpPr>
          <p:nvPr/>
        </p:nvCxnSpPr>
        <p:spPr>
          <a:xfrm flipV="1">
            <a:off x="8431041" y="5118201"/>
            <a:ext cx="0" cy="6770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4067440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(exotic food)</a:t>
            </a:r>
          </a:p>
          <a:p>
            <a:endParaRPr lang="da-DK" sz="2800"/>
          </a:p>
        </p:txBody>
      </p:sp>
      <p:cxnSp>
        <p:nvCxnSpPr>
          <p:cNvPr id="34" name="Vinklet forbindelse 2"/>
          <p:cNvCxnSpPr>
            <a:stCxn id="29" idx="1"/>
            <a:endCxn id="33" idx="3"/>
          </p:cNvCxnSpPr>
          <p:nvPr/>
        </p:nvCxnSpPr>
        <p:spPr>
          <a:xfrm flipH="1">
            <a:off x="6468054" y="6254292"/>
            <a:ext cx="76268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CreateFood(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money);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IAnimal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CreateAnimal(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 (again)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pPr lvl="1"/>
            <a:r>
              <a:rPr lang="da-DK" sz="2800" b="1" smtClean="0"/>
              <a:t>Food </a:t>
            </a:r>
            <a:r>
              <a:rPr lang="da-DK" sz="2800" smtClean="0"/>
              <a:t>for the 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matches the child, AND food which matches the animal 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sz="1600" b="1" smtClean="0">
                <a:latin typeface="Consolas" panose="020B0609020204030204" pitchFamily="49" charset="0"/>
              </a:rPr>
              <a:t>_ffCute;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600" b="1" smtClean="0">
                <a:latin typeface="Consolas" panose="020B0609020204030204" pitchFamily="49" charset="0"/>
              </a:rPr>
              <a:t>_afCute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smtClean="0"/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ffCute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afCute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 smtClean="0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 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600" b="1" smtClean="0">
                <a:latin typeface="Consolas" panose="020B0609020204030204" pitchFamily="49" charset="0"/>
              </a:rPr>
              <a:t> _</a:t>
            </a:r>
            <a:r>
              <a:rPr lang="da-DK" sz="1600" b="1">
                <a:latin typeface="Consolas" panose="020B0609020204030204" pitchFamily="49" charset="0"/>
              </a:rPr>
              <a:t>ffCute.CreateFood(money);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 smtClean="0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age) 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afCute.CreateAnimal(age);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2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PettingZooElementsFactoryExotic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ffExotic;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afExotic;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smtClean="0"/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ffExotic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afExotic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 smtClean="0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 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600" b="1" smtClean="0">
                <a:latin typeface="Consolas" panose="020B0609020204030204" pitchFamily="49" charset="0"/>
              </a:rPr>
              <a:t> _</a:t>
            </a:r>
            <a:r>
              <a:rPr lang="da-DK" sz="1600" b="1" smtClean="0">
                <a:latin typeface="Consolas" panose="020B0609020204030204" pitchFamily="49" charset="0"/>
              </a:rPr>
              <a:t>ffExotic.CreateFood(money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 smtClean="0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age) 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af</a:t>
            </a:r>
            <a:r>
              <a:rPr lang="da-DK" sz="1600" b="1">
                <a:latin typeface="Consolas" panose="020B0609020204030204" pitchFamily="49" charset="0"/>
              </a:rPr>
              <a:t>Exotic</a:t>
            </a:r>
            <a:r>
              <a:rPr lang="da-DK" sz="1600" b="1" smtClean="0">
                <a:latin typeface="Consolas" panose="020B0609020204030204" pitchFamily="49" charset="0"/>
              </a:rPr>
              <a:t>.CreateAnimal(age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PettingZooV80(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aChild,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r>
              <a:rPr lang="da-DK" sz="1600" b="1" smtClean="0">
                <a:latin typeface="Consolas" panose="020B0609020204030204" pitchFamily="49" charset="0"/>
              </a:rPr>
              <a:t> factory)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  <a:endParaRPr lang="en-US" sz="1600" b="1" smtClean="0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 smtClean="0">
                <a:latin typeface="Consolas" panose="020B0609020204030204" pitchFamily="49" charset="0"/>
              </a:rPr>
              <a:t>factory.CreateAnimal(aChild.Age)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</a:t>
            </a:r>
            <a:r>
              <a:rPr lang="da-DK" sz="1600" b="1" smtClean="0">
                <a:latin typeface="Consolas" panose="020B0609020204030204" pitchFamily="49" charset="0"/>
              </a:rPr>
              <a:t>factory.CreateFood(aChild.MoneyLimit);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78405"/>
            <a:ext cx="1205473" cy="6873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r>
              <a:rPr lang="da-DK" sz="2400" b="1" smtClean="0">
                <a:latin typeface="Consolas" panose="020B0609020204030204" pitchFamily="49" charset="0"/>
              </a:rPr>
              <a:t>factory;</a:t>
            </a:r>
          </a:p>
          <a:p>
            <a:r>
              <a:rPr lang="da-DK" sz="2400" b="1">
                <a:latin typeface="Consolas" panose="020B0609020204030204" pitchFamily="49" charset="0"/>
              </a:rPr>
              <a:t>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factory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734892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7189291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</a:p>
          <a:p>
            <a:endParaRPr lang="da-DK" sz="2800"/>
          </a:p>
        </p:txBody>
      </p:sp>
      <p:sp>
        <p:nvSpPr>
          <p:cNvPr id="30" name="Afrundet rektangel 29"/>
          <p:cNvSpPr/>
          <p:nvPr/>
        </p:nvSpPr>
        <p:spPr>
          <a:xfrm>
            <a:off x="280492" y="4356110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PettingZoo</a:t>
            </a:r>
          </a:p>
          <a:p>
            <a:pPr algn="ctr"/>
            <a:r>
              <a:rPr lang="da-DK" sz="2400" smtClean="0"/>
              <a:t>Elements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3734892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cxnSp>
        <p:nvCxnSpPr>
          <p:cNvPr id="32" name="Vinklet forbindelse 2"/>
          <p:cNvCxnSpPr>
            <a:stCxn id="30" idx="3"/>
            <a:endCxn id="20" idx="1"/>
          </p:cNvCxnSpPr>
          <p:nvPr/>
        </p:nvCxnSpPr>
        <p:spPr>
          <a:xfrm flipV="1">
            <a:off x="2681106" y="4507999"/>
            <a:ext cx="1053786" cy="55671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30" idx="3"/>
            <a:endCxn id="31" idx="1"/>
          </p:cNvCxnSpPr>
          <p:nvPr/>
        </p:nvCxnSpPr>
        <p:spPr>
          <a:xfrm>
            <a:off x="2681106" y="5064715"/>
            <a:ext cx="1053786" cy="70860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2"/>
          <p:cNvCxnSpPr>
            <a:stCxn id="30" idx="0"/>
            <a:endCxn id="15" idx="2"/>
          </p:cNvCxnSpPr>
          <p:nvPr/>
        </p:nvCxnSpPr>
        <p:spPr>
          <a:xfrm flipV="1">
            <a:off x="1480799" y="3686443"/>
            <a:ext cx="0" cy="66966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inklet forbindelse 2"/>
          <p:cNvCxnSpPr/>
          <p:nvPr/>
        </p:nvCxnSpPr>
        <p:spPr>
          <a:xfrm>
            <a:off x="6135505" y="4507999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rundet rektangel 35"/>
          <p:cNvSpPr/>
          <p:nvPr/>
        </p:nvSpPr>
        <p:spPr>
          <a:xfrm>
            <a:off x="7189291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food)</a:t>
            </a:r>
          </a:p>
          <a:p>
            <a:endParaRPr lang="da-DK" sz="2800"/>
          </a:p>
        </p:txBody>
      </p:sp>
      <p:cxnSp>
        <p:nvCxnSpPr>
          <p:cNvPr id="37" name="Vinklet forbindelse 2"/>
          <p:cNvCxnSpPr>
            <a:stCxn id="31" idx="3"/>
            <a:endCxn id="36" idx="1"/>
          </p:cNvCxnSpPr>
          <p:nvPr/>
        </p:nvCxnSpPr>
        <p:spPr>
          <a:xfrm>
            <a:off x="6135506" y="5773320"/>
            <a:ext cx="10537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825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3"/>
            <a:ext cx="2400614" cy="18250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PettingZoo</a:t>
            </a:r>
          </a:p>
          <a:p>
            <a:pPr algn="ctr"/>
            <a:r>
              <a:rPr lang="da-DK" sz="3200" smtClean="0"/>
              <a:t>Elements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</a:p>
        </p:txBody>
      </p:sp>
      <p:cxnSp>
        <p:nvCxnSpPr>
          <p:cNvPr id="9" name="Vinklet forbindelse 2"/>
          <p:cNvCxnSpPr>
            <a:endCxn id="8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39768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frundet rektangel 68"/>
          <p:cNvSpPr/>
          <p:nvPr/>
        </p:nvSpPr>
        <p:spPr>
          <a:xfrm>
            <a:off x="7560921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65" name="Afrundet rektangel 64"/>
          <p:cNvSpPr/>
          <p:nvPr/>
        </p:nvSpPr>
        <p:spPr>
          <a:xfrm>
            <a:off x="788565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2227899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3256241" y="2305037"/>
            <a:ext cx="1748768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rundet rektangel 70"/>
          <p:cNvSpPr/>
          <p:nvPr/>
        </p:nvSpPr>
        <p:spPr>
          <a:xfrm>
            <a:off x="5900356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</a:p>
        </p:txBody>
      </p:sp>
      <p:cxnSp>
        <p:nvCxnSpPr>
          <p:cNvPr id="74" name="Vinklet forbindelse 2"/>
          <p:cNvCxnSpPr>
            <a:stCxn id="71" idx="0"/>
            <a:endCxn id="15" idx="2"/>
          </p:cNvCxnSpPr>
          <p:nvPr/>
        </p:nvCxnSpPr>
        <p:spPr>
          <a:xfrm flipH="1" flipV="1">
            <a:off x="5005009" y="2305037"/>
            <a:ext cx="1923689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639592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stCxn id="33" idx="3"/>
          </p:cNvCxnSpPr>
          <p:nvPr/>
        </p:nvCxnSpPr>
        <p:spPr>
          <a:xfrm flipV="1">
            <a:off x="4284583" y="3664086"/>
            <a:ext cx="4194698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inklet forbindelse 2"/>
          <p:cNvCxnSpPr>
            <a:stCxn id="71" idx="1"/>
          </p:cNvCxnSpPr>
          <p:nvPr/>
        </p:nvCxnSpPr>
        <p:spPr>
          <a:xfrm flipH="1" flipV="1">
            <a:off x="2664064" y="3738879"/>
            <a:ext cx="3236292" cy="113466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inklet forbindelse 2"/>
          <p:cNvCxnSpPr>
            <a:stCxn id="71" idx="3"/>
            <a:endCxn id="69" idx="2"/>
          </p:cNvCxnSpPr>
          <p:nvPr/>
        </p:nvCxnSpPr>
        <p:spPr>
          <a:xfrm flipV="1">
            <a:off x="7957040" y="3816486"/>
            <a:ext cx="556023" cy="105706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2651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ProductAY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ProductBY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757567" y="3395494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832591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sp>
        <p:nvSpPr>
          <p:cNvPr id="55" name="Afrundet rektangel 54"/>
          <p:cNvSpPr/>
          <p:nvPr/>
        </p:nvSpPr>
        <p:spPr>
          <a:xfrm>
            <a:off x="7604947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cxnSp>
        <p:nvCxnSpPr>
          <p:cNvPr id="17" name="Vinklet forbindelse 2"/>
          <p:cNvCxnSpPr>
            <a:stCxn id="16" idx="2"/>
            <a:endCxn id="15" idx="0"/>
          </p:cNvCxnSpPr>
          <p:nvPr/>
        </p:nvCxnSpPr>
        <p:spPr>
          <a:xfrm>
            <a:off x="5201434" y="1807900"/>
            <a:ext cx="1" cy="15875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6" idx="2"/>
            <a:endCxn id="55" idx="0"/>
          </p:cNvCxnSpPr>
          <p:nvPr/>
        </p:nvCxnSpPr>
        <p:spPr>
          <a:xfrm>
            <a:off x="5201434" y="1807900"/>
            <a:ext cx="3355655" cy="15875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inklet forbindelse 2"/>
          <p:cNvCxnSpPr>
            <a:stCxn id="16" idx="2"/>
            <a:endCxn id="14" idx="0"/>
          </p:cNvCxnSpPr>
          <p:nvPr/>
        </p:nvCxnSpPr>
        <p:spPr>
          <a:xfrm flipH="1">
            <a:off x="1784733" y="1807900"/>
            <a:ext cx="3416701" cy="15875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3757566" y="184888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330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Name </a:t>
            </a:r>
            <a:r>
              <a:rPr lang="da-DK" sz="2400" b="1">
                <a:latin typeface="Consolas" panose="020B0609020204030204" pitchFamily="49" charset="0"/>
              </a:rPr>
              <a:t>= name;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Age </a:t>
            </a:r>
            <a:r>
              <a:rPr lang="da-DK" sz="2400" b="1">
                <a:latin typeface="Consolas" panose="020B0609020204030204" pitchFamily="49" charset="0"/>
              </a:rPr>
              <a:t>= age;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</a:t>
            </a:r>
            <a:r>
              <a:rPr lang="da-DK" sz="2400" b="1" smtClean="0">
                <a:latin typeface="Consolas" panose="020B0609020204030204" pitchFamily="49" charset="0"/>
              </a:rPr>
              <a:t>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MoneyLimit 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Age * 3; </a:t>
            </a:r>
            <a:r>
              <a:rPr lang="da-DK" sz="2400" b="1" smtClean="0">
                <a:latin typeface="Consolas" panose="020B0609020204030204" pitchFamily="49" charset="0"/>
              </a:rPr>
              <a:t>}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AgeMinimum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CostPerKg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932</Words>
  <Application>Microsoft Office PowerPoint</Application>
  <PresentationFormat>Widescreen</PresentationFormat>
  <Paragraphs>298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Abstract Factory Design Pattern</vt:lpstr>
      <vt:lpstr>The Problem (again)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144</cp:revision>
  <dcterms:created xsi:type="dcterms:W3CDTF">2017-09-05T14:00:27Z</dcterms:created>
  <dcterms:modified xsi:type="dcterms:W3CDTF">2018-04-05T18:20:37Z</dcterms:modified>
</cp:coreProperties>
</file>