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13-10-2017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Dictionary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</a:t>
            </a:r>
            <a:r>
              <a:rPr lang="da-DK" smtClean="0">
                <a:solidFill>
                  <a:srgbClr val="FFFF00"/>
                </a:solidFill>
              </a:rPr>
              <a:t>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 s = students[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 smtClean="0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 students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 smtClean="0">
                <a:latin typeface="Consolas" panose="020B0609020204030204" pitchFamily="49" charset="0"/>
              </a:rPr>
              <a:t>] 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 smtClean="0">
                <a:latin typeface="Consolas" panose="020B0609020204030204" pitchFamily="49" charset="0"/>
              </a:rPr>
              <a:t>(…);</a:t>
            </a:r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ktangel 19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latin typeface="Consolas" panose="020B0609020204030204" pitchFamily="49" charset="0"/>
              </a:rPr>
              <a:t>students.Remove(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040489-1191"</a:t>
            </a:r>
            <a:r>
              <a:rPr lang="da-DK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 smtClean="0">
                <a:latin typeface="Consolas" panose="020B0609020204030204" pitchFamily="49" charset="0"/>
              </a:rPr>
              <a:t>];</a:t>
            </a:r>
            <a:endParaRPr lang="da-DK" sz="28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(students.ContainsKey(cpr))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= </a:t>
            </a:r>
            <a:r>
              <a:rPr lang="da-DK" sz="2400" b="1" smtClean="0">
                <a:latin typeface="Consolas" panose="020B0609020204030204" pitchFamily="49" charset="0"/>
              </a:rPr>
              <a:t>students[</a:t>
            </a:r>
            <a:r>
              <a:rPr lang="da-DK" sz="2400" b="1">
                <a:latin typeface="Consolas" panose="020B0609020204030204" pitchFamily="49" charset="0"/>
              </a:rPr>
              <a:t>cpr</a:t>
            </a:r>
            <a:r>
              <a:rPr lang="da-DK" sz="2400" b="1" smtClean="0">
                <a:latin typeface="Consolas" panose="020B0609020204030204" pitchFamily="49" charset="0"/>
              </a:rPr>
              <a:t>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 = students.ContainsKey(cpr</a:t>
            </a:r>
            <a:r>
              <a:rPr lang="da-DK" sz="2400" b="1" smtClean="0">
                <a:latin typeface="Consolas" panose="020B0609020204030204" pitchFamily="49" charset="0"/>
              </a:rPr>
              <a:t>) ? students[cpr] :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 smtClean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rgbClr val="FF0000"/>
                </a:solidFill>
              </a:rPr>
              <a:t>Nøgler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 smtClean="0">
                <a:latin typeface="Consolas" panose="020B0609020204030204" pitchFamily="49" charset="0"/>
              </a:rPr>
              <a:t> _name;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_cpr;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...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011494-2284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072291-0811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students.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Jan Hansen</a:t>
            </a:r>
          </a:p>
          <a:p>
            <a:r>
              <a:rPr lang="da-DK" smtClean="0">
                <a:solidFill>
                  <a:srgbClr val="FFFF00"/>
                </a:solidFill>
              </a:rPr>
              <a:t>220791-0811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	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.WriteLine(s.Name);</a:t>
            </a:r>
            <a:endParaRPr lang="da-DK" sz="3200" b="1">
              <a:latin typeface="Consolas" panose="020B0609020204030204" pitchFamily="49" charset="0"/>
            </a:endParaRPr>
          </a:p>
          <a:p>
            <a:r>
              <a:rPr lang="da-DK" sz="3200" b="1" smtClean="0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</a:t>
            </a:r>
            <a:r>
              <a:rPr lang="da-DK" smtClean="0">
                <a:solidFill>
                  <a:srgbClr val="FFFF00"/>
                </a:solidFill>
              </a:rPr>
              <a:t>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Lookup(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cpr)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 smtClean="0">
                <a:latin typeface="Consolas" panose="020B0609020204030204" pitchFamily="49" charset="0"/>
              </a:rPr>
              <a:t> (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smtClean="0">
                <a:latin typeface="Consolas" panose="020B0609020204030204" pitchFamily="49" charset="0"/>
              </a:rPr>
              <a:t> s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students)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smtClean="0">
                <a:latin typeface="Consolas" panose="020B0609020204030204" pitchFamily="49" charset="0"/>
              </a:rPr>
              <a:t> (s.CPR == cpr)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>
                <a:latin typeface="Consolas" panose="020B0609020204030204" pitchFamily="49" charset="0"/>
              </a:rPr>
              <a:t>s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}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 students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 smtClean="0">
                <a:latin typeface="Consolas" panose="020B0609020204030204" pitchFamily="49" charset="0"/>
              </a:rPr>
              <a:t> s = students[</a:t>
            </a:r>
            <a:r>
              <a:rPr lang="en-US" sz="2800" b="1" smtClean="0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Peter Larsen</a:t>
            </a:r>
          </a:p>
          <a:p>
            <a:r>
              <a:rPr lang="da-DK" smtClean="0">
                <a:solidFill>
                  <a:srgbClr val="FFFF00"/>
                </a:solidFill>
              </a:rPr>
              <a:t>120892-1205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Mia Olsen</a:t>
            </a:r>
          </a:p>
          <a:p>
            <a:r>
              <a:rPr lang="da-DK" smtClean="0">
                <a:solidFill>
                  <a:srgbClr val="FFFF00"/>
                </a:solidFill>
              </a:rPr>
              <a:t>140194-2284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mtClean="0">
                <a:solidFill>
                  <a:srgbClr val="FFFF00"/>
                </a:solidFill>
              </a:rPr>
              <a:t>Lene Ipsen</a:t>
            </a:r>
          </a:p>
          <a:p>
            <a:r>
              <a:rPr lang="da-DK" smtClean="0">
                <a:solidFill>
                  <a:srgbClr val="FFFF00"/>
                </a:solidFill>
              </a:rPr>
              <a:t>030388-1090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FF0000"/>
                </a:solidFill>
              </a:rPr>
              <a:t>K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FF0000"/>
                </a:solidFill>
              </a:rPr>
              <a:t>K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 smtClean="0"/>
              <a:t>Dictionary&lt;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,</a:t>
            </a:r>
            <a:r>
              <a:rPr lang="da-DK" sz="9600" b="1" smtClean="0">
                <a:solidFill>
                  <a:srgbClr val="0070C0"/>
                </a:solidFill>
              </a:rPr>
              <a:t>bool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bool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 smtClean="0"/>
              <a:t>Dictionary&lt;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, </a:t>
            </a:r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en </a:t>
            </a:r>
            <a:r>
              <a:rPr lang="da-DK" sz="4800" b="1" i="1" smtClean="0"/>
              <a:t>dictionary</a:t>
            </a:r>
            <a:r>
              <a:rPr lang="da-DK" sz="4800" b="1" smtClean="0"/>
              <a:t> mellem</a:t>
            </a:r>
            <a:br>
              <a:rPr lang="da-DK" sz="4800" b="1" smtClean="0"/>
            </a:br>
            <a:r>
              <a:rPr lang="da-DK" sz="4800" b="1" smtClean="0">
                <a:solidFill>
                  <a:srgbClr val="FF0000"/>
                </a:solidFill>
              </a:rPr>
              <a:t>nøgler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r>
              <a:rPr lang="da-DK" sz="4800" b="1" smtClean="0"/>
              <a:t>, og</a:t>
            </a:r>
            <a:br>
              <a:rPr lang="da-DK" sz="4800" b="1" smtClean="0"/>
            </a:b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værdier</a:t>
            </a:r>
            <a:r>
              <a:rPr lang="da-DK" sz="4800" b="1" smtClean="0"/>
              <a:t> af typen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505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en dictionary mellem nøgler af typen K, og værdier af typen V</vt:lpstr>
      <vt:lpstr>Dictionary&lt;int,bool&gt; en dictionary mellem nøgler af typen int, og værdier af typen bool</vt:lpstr>
      <vt:lpstr>Dictionary&lt;string, Student&gt; en dictionary mellem nøgler af typen string, og værdier af typen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87</cp:revision>
  <dcterms:created xsi:type="dcterms:W3CDTF">2017-09-05T14:00:27Z</dcterms:created>
  <dcterms:modified xsi:type="dcterms:W3CDTF">2017-10-13T06:25:12Z</dcterms:modified>
</cp:coreProperties>
</file>