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34" r:id="rId4"/>
    <p:sldId id="366" r:id="rId5"/>
    <p:sldId id="367" r:id="rId6"/>
    <p:sldId id="331" r:id="rId7"/>
    <p:sldId id="368" r:id="rId8"/>
    <p:sldId id="332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 smtClean="0"/>
              <a:t>Unit Tests</a:t>
            </a:r>
            <a:endParaRPr lang="da-DK" sz="160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586289"/>
            <a:ext cx="10268265" cy="4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8" y="952001"/>
            <a:ext cx="10709162" cy="4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567" y="859940"/>
            <a:ext cx="7004886" cy="46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6460" y="584383"/>
            <a:ext cx="7305508" cy="4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45536" y="585136"/>
            <a:ext cx="7164638" cy="52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5007" y="1005573"/>
            <a:ext cx="7469940" cy="4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86" y="609098"/>
            <a:ext cx="8992571" cy="46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Live Unit Testing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Kører ”i baggrunden” mens man skriver kode</a:t>
            </a:r>
          </a:p>
          <a:p>
            <a:r>
              <a:rPr lang="da-DK" smtClean="0"/>
              <a:t>Real-time feedback på ændringer</a:t>
            </a:r>
          </a:p>
          <a:p>
            <a:r>
              <a:rPr lang="en-US" smtClean="0"/>
              <a:t>Startes ved: </a:t>
            </a:r>
            <a:r>
              <a:rPr lang="en-US" b="1"/>
              <a:t>Test | Live Unit Testing | Start</a:t>
            </a:r>
            <a:r>
              <a:rPr lang="en-US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2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90" y="1985211"/>
            <a:ext cx="10605836" cy="28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8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207" y="2059087"/>
            <a:ext cx="9617677" cy="24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Test-Driven Development (TDD)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Skriv Unit Test </a:t>
            </a:r>
            <a:r>
              <a:rPr lang="da-DK" smtClean="0"/>
              <a:t>baseret på kravspecifikation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Skriv kode </a:t>
            </a:r>
            <a:r>
              <a:rPr lang="da-DK" smtClean="0"/>
              <a:t>(mål: alle tests skal blive grønne)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Kør tests</a:t>
            </a:r>
            <a:r>
              <a:rPr lang="da-DK" smtClean="0"/>
              <a:t>: hvis fejl, gå til 2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Refaktorisér kode</a:t>
            </a:r>
            <a:r>
              <a:rPr lang="da-DK" smtClean="0"/>
              <a:t>. Mål</a:t>
            </a:r>
          </a:p>
          <a:p>
            <a:pPr lvl="1"/>
            <a:r>
              <a:rPr lang="da-DK" smtClean="0"/>
              <a:t>Kode af højere kvalitet (?)</a:t>
            </a:r>
          </a:p>
          <a:p>
            <a:pPr lvl="1"/>
            <a:r>
              <a:rPr lang="da-DK" smtClean="0"/>
              <a:t>Alle tests forbliver grønne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811" y="1260859"/>
            <a:ext cx="8588510" cy="37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smtClean="0"/>
              <a:t>Code coverage</a:t>
            </a:r>
            <a:endParaRPr lang="da-DK" i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84795" cy="4351338"/>
          </a:xfrm>
        </p:spPr>
        <p:txBody>
          <a:bodyPr/>
          <a:lstStyle/>
          <a:p>
            <a:r>
              <a:rPr lang="da-DK" smtClean="0"/>
              <a:t>Bliver alle dele af koden ”aktiveret” af Unit Testen?</a:t>
            </a:r>
          </a:p>
          <a:p>
            <a:r>
              <a:rPr lang="da-DK" smtClean="0"/>
              <a:t>Som minimum bør alle linjer kode være berørt af mindst én Unit Test </a:t>
            </a:r>
          </a:p>
          <a:p>
            <a:r>
              <a:rPr lang="en-US" smtClean="0"/>
              <a:t>Startes ved </a:t>
            </a:r>
            <a:r>
              <a:rPr lang="en-US" b="1" smtClean="0"/>
              <a:t>Test </a:t>
            </a:r>
            <a:r>
              <a:rPr lang="en-US" b="1"/>
              <a:t>| Analyze Code Coverage | </a:t>
            </a:r>
            <a:r>
              <a:rPr lang="en-US" b="1"/>
              <a:t>All </a:t>
            </a:r>
            <a:r>
              <a:rPr lang="en-US" b="1" smtClean="0"/>
              <a:t>Tests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80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9221" y="334878"/>
            <a:ext cx="10458116" cy="1782679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221" y="2594977"/>
            <a:ext cx="10512258" cy="30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" y="2434639"/>
            <a:ext cx="11330958" cy="1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24" y="1108411"/>
            <a:ext cx="9033649" cy="44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1725027"/>
            <a:ext cx="9241677" cy="30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4" y="901616"/>
            <a:ext cx="9016360" cy="4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1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4" y="1450306"/>
            <a:ext cx="9931523" cy="37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Struktur for Unit Test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ARRANGE</a:t>
            </a:r>
            <a:r>
              <a:rPr lang="da-DK" smtClean="0"/>
              <a:t>: Skab scenarie for denne specifikke test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ACT</a:t>
            </a:r>
            <a:r>
              <a:rPr lang="da-DK" smtClean="0"/>
              <a:t>: Udfør testen – typisk et enkelt metodekald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ASSERT</a:t>
            </a:r>
            <a:r>
              <a:rPr lang="da-DK" smtClean="0"/>
              <a:t>: sammenlign forventet og reelt resultat</a:t>
            </a:r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SUCCES</a:t>
            </a:r>
          </a:p>
          <a:p>
            <a:pPr marL="0" indent="0" algn="ctr">
              <a:buNone/>
            </a:pPr>
            <a:r>
              <a:rPr lang="da-DK" sz="7200" b="1" smtClean="0">
                <a:solidFill>
                  <a:srgbClr val="FF0000"/>
                </a:solidFill>
              </a:rPr>
              <a:t>FEJL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52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Unit Test projekt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Tilføjes til samme </a:t>
            </a:r>
            <a:r>
              <a:rPr lang="da-DK" i="1" smtClean="0"/>
              <a:t>solution</a:t>
            </a:r>
            <a:r>
              <a:rPr lang="da-DK" smtClean="0"/>
              <a:t> som projektet der testes</a:t>
            </a:r>
          </a:p>
          <a:p>
            <a:r>
              <a:rPr lang="da-DK" smtClean="0"/>
              <a:t>Har typen </a:t>
            </a:r>
            <a:r>
              <a:rPr lang="da-DK" i="1" smtClean="0"/>
              <a:t>Unit Test Project</a:t>
            </a:r>
          </a:p>
          <a:p>
            <a:r>
              <a:rPr lang="da-DK" smtClean="0"/>
              <a:t>Navn: valgfrit: f.eks. </a:t>
            </a:r>
            <a:r>
              <a:rPr lang="da-DK" b="1" smtClean="0"/>
              <a:t>UnitTestProject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25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5516480" y="210552"/>
            <a:ext cx="4108784" cy="1215189"/>
          </a:xfrm>
          <a:prstGeom prst="wedgeRoundRectCallout">
            <a:avLst>
              <a:gd name="adj1" fmla="val -76589"/>
              <a:gd name="adj2" fmla="val 68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”Denne klasse indeholder Unit Test metoder”</a:t>
            </a:r>
            <a:endParaRPr lang="da-DK" sz="2800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295901" y="4116805"/>
            <a:ext cx="4108784" cy="1215189"/>
          </a:xfrm>
          <a:prstGeom prst="wedgeRoundRectCallout">
            <a:avLst>
              <a:gd name="adj1" fmla="val -39546"/>
              <a:gd name="adj2" fmla="val -117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”Denne metode er en Unit Test metode”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81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6" y="640180"/>
            <a:ext cx="9890685" cy="4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9" y="839954"/>
            <a:ext cx="8896850" cy="5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179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Unit Tests</vt:lpstr>
      <vt:lpstr>Test-Driven Development (TDD)</vt:lpstr>
      <vt:lpstr>PowerPoint-præsentation</vt:lpstr>
      <vt:lpstr>Struktur for Unit Test</vt:lpstr>
      <vt:lpstr>Unit Test projekt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Live Unit Testing</vt:lpstr>
      <vt:lpstr>PowerPoint-præsentation</vt:lpstr>
      <vt:lpstr>PowerPoint-præsentation</vt:lpstr>
      <vt:lpstr>PowerPoint-præsentation</vt:lpstr>
      <vt:lpstr>Code coverage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61</cp:revision>
  <dcterms:created xsi:type="dcterms:W3CDTF">2017-09-05T14:00:27Z</dcterms:created>
  <dcterms:modified xsi:type="dcterms:W3CDTF">2017-10-03T16:50:05Z</dcterms:modified>
</cp:coreProperties>
</file>