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2" r:id="rId3"/>
    <p:sldId id="316" r:id="rId4"/>
    <p:sldId id="340" r:id="rId5"/>
    <p:sldId id="339" r:id="rId6"/>
    <p:sldId id="352" r:id="rId7"/>
    <p:sldId id="341" r:id="rId8"/>
    <p:sldId id="342" r:id="rId9"/>
    <p:sldId id="353" r:id="rId10"/>
    <p:sldId id="343" r:id="rId11"/>
    <p:sldId id="344" r:id="rId12"/>
    <p:sldId id="345" r:id="rId13"/>
    <p:sldId id="346" r:id="rId14"/>
    <p:sldId id="347" r:id="rId15"/>
    <p:sldId id="354" r:id="rId16"/>
    <p:sldId id="348" r:id="rId17"/>
    <p:sldId id="349" r:id="rId18"/>
    <p:sldId id="350" r:id="rId19"/>
    <p:sldId id="351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5" r:id="rId30"/>
    <p:sldId id="367" r:id="rId31"/>
    <p:sldId id="368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90" r:id="rId50"/>
    <p:sldId id="391" r:id="rId51"/>
    <p:sldId id="387" r:id="rId52"/>
    <p:sldId id="388" r:id="rId53"/>
    <p:sldId id="389" r:id="rId54"/>
    <p:sldId id="396" r:id="rId55"/>
    <p:sldId id="397" r:id="rId56"/>
    <p:sldId id="398" r:id="rId57"/>
    <p:sldId id="400" r:id="rId58"/>
    <p:sldId id="399" r:id="rId59"/>
    <p:sldId id="392" r:id="rId60"/>
    <p:sldId id="393" r:id="rId61"/>
    <p:sldId id="394" r:id="rId62"/>
    <p:sldId id="395" r:id="rId63"/>
    <p:sldId id="401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422" r:id="rId84"/>
    <p:sldId id="423" r:id="rId85"/>
    <p:sldId id="424" r:id="rId86"/>
    <p:sldId id="402" r:id="rId87"/>
    <p:sldId id="426" r:id="rId88"/>
    <p:sldId id="427" r:id="rId89"/>
    <p:sldId id="428" r:id="rId90"/>
    <p:sldId id="429" r:id="rId91"/>
    <p:sldId id="430" r:id="rId92"/>
    <p:sldId id="431" r:id="rId93"/>
    <p:sldId id="432" r:id="rId94"/>
    <p:sldId id="433" r:id="rId95"/>
    <p:sldId id="425" r:id="rId96"/>
    <p:sldId id="338" r:id="rId9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30-10-2017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  <a:endParaRPr lang="da-DK" sz="2400" b="1" smtClean="0"/>
          </a:p>
          <a:p>
            <a:r>
              <a:rPr lang="da-DK" sz="2400" smtClean="0"/>
              <a:t>Represents an object which is a trans-formation of an object of type </a:t>
            </a:r>
            <a:r>
              <a:rPr lang="da-DK" sz="2400" b="1" smtClean="0"/>
              <a:t>T</a:t>
            </a:r>
          </a:p>
          <a:p>
            <a:r>
              <a:rPr lang="da-DK" sz="2400" b="1"/>
              <a:t>T</a:t>
            </a:r>
            <a:r>
              <a:rPr lang="da-DK" sz="2400"/>
              <a:t> is typically a domain class </a:t>
            </a:r>
            <a:r>
              <a:rPr lang="da-DK" sz="2400" smtClean="0"/>
              <a:t>type</a:t>
            </a:r>
            <a:endParaRPr lang="da-DK" sz="2400"/>
          </a:p>
          <a:p>
            <a:r>
              <a:rPr lang="da-DK" sz="2400" smtClean="0"/>
              <a:t>Transformation is used e.g. in a view or persistent source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/>
              <a:t>T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44840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ITransformedWithDefault&lt;T&gt;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/>
              <a:t>();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TransformedWithDefaultBase</a:t>
            </a:r>
            <a:endParaRPr lang="da-DK" sz="2400" b="1" smtClean="0"/>
          </a:p>
          <a:p>
            <a:r>
              <a:rPr lang="da-DK" sz="2400" smtClean="0"/>
              <a:t>Adds option to set default values in a transformed object</a:t>
            </a:r>
          </a:p>
          <a:p>
            <a:r>
              <a:rPr lang="da-DK" sz="2400" smtClean="0"/>
              <a:t>Useful if transformed object is used as e.g. a view model, where initial values should be displayed in a view</a:t>
            </a:r>
          </a:p>
          <a:p>
            <a:r>
              <a:rPr lang="da-DK" sz="2400" b="1" smtClean="0"/>
              <a:t>SetDefaultValues</a:t>
            </a:r>
            <a:r>
              <a:rPr lang="da-DK" sz="2400" smtClean="0"/>
              <a:t> </a:t>
            </a:r>
            <a:r>
              <a:rPr lang="da-DK" sz="2400"/>
              <a:t>is </a:t>
            </a:r>
            <a:r>
              <a:rPr lang="da-DK" sz="2400" u="sng"/>
              <a:t>abstract</a:t>
            </a:r>
            <a:r>
              <a:rPr lang="da-DK" sz="2400"/>
              <a:t> in </a:t>
            </a:r>
            <a:r>
              <a:rPr lang="da-DK" sz="2400" b="1" smtClean="0"/>
              <a:t>TransformedWithDefaultBase</a:t>
            </a:r>
            <a:r>
              <a:rPr lang="da-DK" sz="2400" smtClean="0"/>
              <a:t> </a:t>
            </a:r>
            <a:r>
              <a:rPr lang="da-DK" sz="2400"/>
              <a:t>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4484077" cy="19948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TransformedWithDefaultBase&lt;T&gt;</a:t>
            </a:r>
          </a:p>
          <a:p>
            <a:r>
              <a:rPr lang="da-DK"/>
              <a:t>  </a:t>
            </a:r>
            <a:endParaRPr lang="da-DK" smtClean="0"/>
          </a:p>
          <a:p>
            <a:r>
              <a:rPr lang="da-DK" sz="1600" smtClean="0"/>
              <a:t>protected </a:t>
            </a:r>
            <a:r>
              <a:rPr lang="da-DK" sz="1600">
                <a:solidFill>
                  <a:srgbClr val="FFFF00"/>
                </a:solidFill>
              </a:rPr>
              <a:t>TransformedWithDefaultBase</a:t>
            </a:r>
            <a:r>
              <a:rPr lang="da-DK" sz="1600"/>
              <a:t>()</a:t>
            </a:r>
          </a:p>
          <a:p>
            <a:r>
              <a:rPr lang="da-DK" sz="1600" smtClean="0"/>
              <a:t>{</a:t>
            </a:r>
            <a:endParaRPr lang="da-DK" sz="1600"/>
          </a:p>
          <a:p>
            <a:r>
              <a:rPr lang="da-DK" sz="1600"/>
              <a:t> </a:t>
            </a:r>
            <a:r>
              <a:rPr lang="da-DK" sz="1600" smtClean="0"/>
              <a:t>   </a:t>
            </a:r>
            <a:r>
              <a:rPr lang="da-DK" sz="1600" smtClean="0">
                <a:solidFill>
                  <a:srgbClr val="FFFF00"/>
                </a:solidFill>
              </a:rPr>
              <a:t>SetDefaultValues</a:t>
            </a:r>
            <a:r>
              <a:rPr lang="da-DK" sz="1600"/>
              <a:t>();</a:t>
            </a:r>
          </a:p>
          <a:p>
            <a:r>
              <a:rPr lang="da-DK" sz="1600" smtClean="0"/>
              <a:t>}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790353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CreateTransformedObject(T obj</a:t>
            </a:r>
            <a:r>
              <a:rPr lang="da-DK" sz="1600" smtClean="0"/>
              <a:t>);</a:t>
            </a:r>
          </a:p>
          <a:p>
            <a:r>
              <a:rPr lang="da-DK" sz="1600"/>
              <a:t>T CreateDomainObject(TTDO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CreateTransformedObjects(List&lt;T&gt;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CreateDomainObjects(List&lt;TTDO&gt;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064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  <a:endParaRPr lang="da-DK" sz="2400" b="1" smtClean="0"/>
          </a:p>
          <a:p>
            <a:r>
              <a:rPr lang="da-DK" sz="2400" smtClean="0"/>
              <a:t>Represents a ”factory”, which can produce a transformed object (of type </a:t>
            </a:r>
            <a:r>
              <a:rPr lang="da-DK" sz="2400" b="1" smtClean="0"/>
              <a:t>TTDO</a:t>
            </a:r>
            <a:r>
              <a:rPr lang="da-DK" sz="2400" smtClean="0"/>
              <a:t>) from a domain object of type </a:t>
            </a:r>
            <a:r>
              <a:rPr lang="da-DK" sz="2400" b="1" smtClean="0"/>
              <a:t>T</a:t>
            </a:r>
            <a:r>
              <a:rPr lang="da-DK" sz="2400" smtClean="0"/>
              <a:t>, and vice versa.</a:t>
            </a:r>
          </a:p>
          <a:p>
            <a:r>
              <a:rPr lang="da-DK" sz="2400" smtClean="0"/>
              <a:t>Catalog classes will need to be able to transform back and forth between these representations, and will therefore refer to factory objects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9056079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If </a:t>
            </a:r>
            <a:r>
              <a:rPr lang="da-DK" sz="2400" smtClean="0"/>
              <a:t>no transformation is needed, a no-transformation factory </a:t>
            </a:r>
            <a:r>
              <a:rPr lang="da-DK" sz="2400" b="1" smtClean="0"/>
              <a:t>IdenticalDataFactory</a:t>
            </a:r>
            <a:r>
              <a:rPr lang="da-DK" sz="2400" smtClean="0"/>
              <a:t> </a:t>
            </a:r>
            <a:r>
              <a:rPr lang="da-DK" sz="2400" smtClean="0"/>
              <a:t>is available</a:t>
            </a:r>
          </a:p>
          <a:p>
            <a:endParaRPr lang="da-DK" sz="2400"/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</a:t>
            </a: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CreateDomainObject(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obj;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39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  <a:endParaRPr lang="da-DK" sz="2400" b="1" smtClean="0"/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691555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  <a:endParaRPr lang="da-DK" sz="2200" b="1" smtClean="0"/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/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 smtClean="0"/>
              <a:t> (DTO) type</a:t>
            </a:r>
          </a:p>
          <a:p>
            <a:r>
              <a:rPr lang="da-DK" sz="2200" smtClean="0"/>
              <a:t>DTO will typically be a transformation of domain data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function-ality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  <a:endParaRPr lang="da-DK" sz="2400" b="1" smtClean="0"/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  <a:endParaRPr lang="da-DK" sz="2400" b="1" smtClean="0"/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  <a:endParaRPr lang="da-DK" sz="2400" b="1" smtClean="0"/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(VMO data types)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&lt;TVMO&gt;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(DTO data types)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&lt;TDTO&gt;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&lt;T&gt;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&lt;T&gt;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  <a:endParaRPr lang="da-DK" sz="2400" b="1" smtClean="0"/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collection, data source and factories for data transformations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71138" y="720970"/>
            <a:ext cx="541605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AddOnObjectCreatedCallback</a:t>
            </a:r>
            <a:r>
              <a:rPr lang="da-DK" smtClean="0"/>
              <a:t>(Action callback);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AddOnObjectUpdatedCallback</a:t>
            </a:r>
            <a:r>
              <a:rPr lang="da-DK"/>
              <a:t>(Action callback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AddOnObjectDeletedCallback</a:t>
            </a:r>
            <a:r>
              <a:rPr lang="da-DK"/>
              <a:t>(Action callback);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IMonitorableCatalog</a:t>
            </a:r>
            <a:endParaRPr lang="da-DK" sz="2400" b="1" smtClean="0"/>
          </a:p>
          <a:p>
            <a:r>
              <a:rPr lang="da-DK" sz="2400" smtClean="0"/>
              <a:t>Interface for making a catalog ”monitorable”, i.e. a client can be notified about changes in the state of the catalog</a:t>
            </a:r>
          </a:p>
          <a:p>
            <a:r>
              <a:rPr lang="da-DK" sz="2400" smtClean="0"/>
              <a:t>Client can register callbacks for Create, Update and Delete operations</a:t>
            </a:r>
          </a:p>
          <a:p>
            <a:r>
              <a:rPr lang="da-DK" sz="2400" b="1" smtClean="0"/>
              <a:t>Catalog</a:t>
            </a:r>
            <a:r>
              <a:rPr lang="da-DK" sz="2400" smtClean="0"/>
              <a:t> implementation also supports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272611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79076" y="2373923"/>
            <a:ext cx="7028747" cy="3804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TVMO&gt;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vmoFactory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TDTO&gt; </a:t>
            </a:r>
            <a:r>
              <a:rPr lang="da-DK">
                <a:solidFill>
                  <a:srgbClr val="FFFF00"/>
                </a:solidFill>
              </a:rPr>
              <a:t>_dtoFactory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OnObjectCreated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OnObjectDeleted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OnObjectUpdated</a:t>
            </a:r>
            <a:r>
              <a:rPr lang="da-DK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859822" y="1639066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579076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553357" y="163906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  <a:endParaRPr lang="da-DK" sz="2400" b="1" smtClean="0"/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  <a:endParaRPr lang="da-DK" sz="2400" b="1" smtClean="0"/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  <a:endParaRPr lang="da-DK" sz="2400" b="1" smtClean="0"/>
          </a:p>
          <a:p>
            <a:r>
              <a:rPr lang="da-DK" sz="2400" smtClean="0"/>
              <a:t>Interface for ViewModel for minimal Master/ Details view</a:t>
            </a:r>
          </a:p>
          <a:p>
            <a:r>
              <a:rPr lang="da-DK" sz="2400" smtClean="0"/>
              <a:t>Holds together a collection of ”selectable items”, a selected item, and details for selected item</a:t>
            </a:r>
          </a:p>
          <a:p>
            <a:r>
              <a:rPr lang="da-DK" sz="2400" smtClean="0"/>
              <a:t>Makes no assumptions about how elements interact</a:t>
            </a:r>
          </a:p>
          <a:p>
            <a:r>
              <a:rPr lang="da-DK" sz="24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  <a:endParaRPr lang="da-DK" sz="2400" b="1" smtClean="0"/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  <a:endParaRPr lang="da-DK" sz="2400" b="1" smtClean="0"/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type-specific VMOs</a:t>
            </a:r>
          </a:p>
          <a:p>
            <a:r>
              <a:rPr lang="da-DK" sz="2400" smtClean="0"/>
              <a:t>Both Item and Details ViewModel objects will ”wrap” around a type-specific VMO</a:t>
            </a:r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/>
              <a:t>();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026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  <a:endParaRPr lang="da-DK" sz="2400" b="1" smtClean="0"/>
          </a:p>
          <a:p>
            <a:r>
              <a:rPr lang="da-DK" sz="2400" smtClean="0"/>
              <a:t>Interface for a ”mediator”, which will implement a spe-cific strategy for how the elements in a </a:t>
            </a:r>
            <a:r>
              <a:rPr lang="da-DK" sz="2400" b="1" smtClean="0"/>
              <a:t>MasterDetails-ViewModel</a:t>
            </a:r>
            <a:r>
              <a:rPr lang="da-DK" sz="2400" smtClean="0"/>
              <a:t> object should interact</a:t>
            </a:r>
          </a:p>
          <a:p>
            <a:r>
              <a:rPr lang="da-DK" sz="2400" smtClean="0"/>
              <a:t>Reacts to changes in item selection, and changes in the underlying catalog</a:t>
            </a:r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  <a:endParaRPr lang="da-DK" sz="2400" b="1" smtClean="0"/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  <a:endParaRPr lang="da-DK" sz="2400" b="1" smtClean="0"/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  <a:endParaRPr lang="da-DK" sz="2400" b="1" smtClean="0"/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type-specific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17077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  <a:endParaRPr lang="da-DK" sz="2400" b="1" smtClean="0"/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VMO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  <a:endParaRPr lang="da-DK" sz="2400" b="1" smtClean="0"/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  <a:endParaRPr lang="da-DK" sz="2400" b="1" smtClean="0"/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131170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Domain data, constructed at run-time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Various run-time trans-formations between data representations (domain data to persistent data, etc.)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Data in persisted form, no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  <a:endParaRPr lang="da-DK" sz="2400" b="1" smtClean="0"/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  <a:endParaRPr lang="da-DK" sz="2400" b="1" smtClean="0"/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0398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</a:t>
            </a:r>
            <a:r>
              <a:rPr lang="da-DK" sz="2400" b="1" smtClean="0"/>
              <a:t>CommandManager/CommandManager</a:t>
            </a:r>
            <a:endParaRPr lang="da-DK" sz="2400" b="1" smtClean="0"/>
          </a:p>
          <a:p>
            <a:r>
              <a:rPr lang="da-DK" sz="2400" smtClean="0"/>
              <a:t>A Command Manager simply holds a set of </a:t>
            </a:r>
            <a:r>
              <a:rPr lang="da-DK" sz="2400" b="1" smtClean="0"/>
              <a:t>INotifiableCommand</a:t>
            </a:r>
            <a:r>
              <a:rPr lang="da-DK" sz="2400" smtClean="0"/>
              <a:t> objects</a:t>
            </a:r>
          </a:p>
          <a:p>
            <a:r>
              <a:rPr lang="da-DK" sz="2400" smtClean="0"/>
              <a:t>New command objects can be added</a:t>
            </a:r>
          </a:p>
          <a:p>
            <a:r>
              <a:rPr lang="da-DK" sz="2400" smtClean="0"/>
              <a:t>The entire set of command objects can be retrieved</a:t>
            </a:r>
          </a:p>
          <a:p>
            <a:r>
              <a:rPr lang="da-DK" sz="2400" smtClean="0"/>
              <a:t>All command objects can be ”notified”, meaning they should re-evaluate the status of the </a:t>
            </a:r>
            <a:r>
              <a:rPr lang="da-DK" sz="2400" b="1" smtClean="0"/>
              <a:t>CanExecute</a:t>
            </a:r>
            <a:r>
              <a:rPr lang="da-DK" sz="24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  <a:endParaRPr lang="da-DK" sz="2400" b="1" smtClean="0"/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  <a:endParaRPr lang="da-DK" sz="2400" b="1" smtClean="0"/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  <a:endParaRPr lang="da-DK" sz="2400" b="1" smtClean="0"/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  <a:endParaRPr lang="da-DK" sz="2400" b="1" smtClean="0"/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</a:t>
            </a:r>
            <a:r>
              <a:rPr lang="da-DK" sz="2400" smtClean="0"/>
              <a:t>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RadioButton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</a:t>
            </a:r>
            <a:r>
              <a:rPr lang="da-DK" sz="2400" smtClean="0"/>
              <a:t>adds further conditions to the predicates deciding if a CRUD command can be executed</a:t>
            </a:r>
          </a:p>
          <a:p>
            <a:r>
              <a:rPr lang="da-DK" sz="2400" smtClean="0"/>
              <a:t>A CRUD command can now only be executed, if the view is in the correspon-ding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Two factories (T, TDTO) and (T, TVMO) are injected through the constructor, since they will be type-specific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  <a:endParaRPr lang="da-DK" sz="2400" b="1" smtClean="0"/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Two factories (T, TDTO) and (T, TVMO) are injected through the constructor, since they will be type-specific</a:t>
            </a:r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View-Model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  <a:endParaRPr lang="da-DK" sz="2400" b="1" smtClean="0"/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A typical control could be a TextBox, but also ListBox,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  <a:endParaRPr lang="da-DK" sz="2400" b="1" smtClean="0"/>
          </a:p>
          <a:p>
            <a:r>
              <a:rPr lang="da-DK" sz="2400" smtClean="0"/>
              <a:t>Domain data of type </a:t>
            </a:r>
            <a:r>
              <a:rPr lang="da-DK" sz="2400" b="1" smtClean="0"/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u="sng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94585" y="656494"/>
            <a:ext cx="5392612" cy="15122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</a:t>
            </a:r>
            <a:r>
              <a:rPr lang="da-DK" sz="1400" smtClean="0"/>
              <a:t>vmoWrapper);</a:t>
            </a: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OnCatalogChanged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interfaces</a:t>
            </a:r>
            <a:endParaRPr lang="da-DK" sz="2400" b="1" smtClean="0"/>
          </a:p>
          <a:p>
            <a:r>
              <a:rPr lang="da-DK" sz="2400" smtClean="0"/>
              <a:t>Extends the mediator interface with an option to respond to changes in view state</a:t>
            </a:r>
          </a:p>
          <a:p>
            <a:r>
              <a:rPr lang="da-DK" sz="2400" smtClean="0"/>
              <a:t>Relevant for Views with state, e.g. CRUD view states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494585" y="2965940"/>
            <a:ext cx="5392612" cy="10902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</a:p>
          <a:p>
            <a:pPr algn="ctr"/>
            <a:endParaRPr lang="da-DK" sz="1400" smtClean="0"/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6" name="Højrepil 5"/>
          <p:cNvSpPr/>
          <p:nvPr/>
        </p:nvSpPr>
        <p:spPr>
          <a:xfrm rot="16200000">
            <a:off x="8792306" y="2219358"/>
            <a:ext cx="79717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96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  <a:endParaRPr lang="da-DK" sz="2400" b="1" smtClean="0"/>
          </a:p>
          <a:p>
            <a:r>
              <a:rPr lang="da-DK" sz="2400" smtClean="0"/>
              <a:t>Class implements a specific strategy for mediating between the elements in a Master/Details ViewModel with view state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MasterDetailsViewModelWithStateMediator&lt;TVMO&gt;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vmoWrapper);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IMDVMWSM&lt;TVMO&gt;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MDVMWSM&lt;TVMO&gt;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OnItemSelectionChanged</a:t>
            </a:r>
            <a:r>
              <a:rPr lang="da-DK" sz="1400" smtClean="0"/>
              <a:t>(…);</a:t>
            </a:r>
            <a:endParaRPr lang="da-DK" sz="140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OnItemSelectionChanged(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200" b="1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200" b="1" smtClean="0">
                <a:latin typeface="Consolas" panose="020B0609020204030204" pitchFamily="49" charset="0"/>
              </a:rPr>
              <a:t>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state, the Details ViewModel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now refer to a 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 </a:t>
            </a: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Otherwise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the Details ViewModel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refer </a:t>
            </a: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directly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OnCatalogChanged()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the underlying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changes, the Item selection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set to null (no selection). The ItemCollection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property is also notified, such that Views binding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this property can re-read the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If in the Create state, set the Details to refer to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fresh Details ViewModel object. This object will be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populated with default values.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  <a:endParaRPr lang="da-DK" sz="2400" b="1" smtClean="0"/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implementatins of view states, data commands or mediator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MasterDetailsViewModelBase&lt;T, 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977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</a:p>
          <a:p>
            <a:r>
              <a:rPr lang="da-DK" sz="1400"/>
              <a:t>IMasterDetailsViewModelWithStateMediator&lt;TVMO&gt; </a:t>
            </a:r>
            <a:r>
              <a:rPr lang="da-DK" sz="1400" smtClean="0">
                <a:solidFill>
                  <a:srgbClr val="FFFF00"/>
                </a:solidFill>
              </a:rPr>
              <a:t>Mediator</a:t>
            </a:r>
            <a:r>
              <a:rPr lang="da-DK" sz="1400" smtClean="0"/>
              <a:t>;</a:t>
            </a:r>
          </a:p>
          <a:p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  <a:endParaRPr lang="da-DK" sz="2400" b="1" smtClean="0"/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Type-specific Master/Details View Model classes can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134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751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4187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9753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3342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2435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6128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445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8584</TotalTime>
  <Words>3671</Words>
  <Application>Microsoft Office PowerPoint</Application>
  <PresentationFormat>Widescreen</PresentationFormat>
  <Paragraphs>876</Paragraphs>
  <Slides>96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Overview</vt:lpstr>
      <vt:lpstr>PowerPoint-præsentation</vt:lpstr>
      <vt:lpstr>Data</vt:lpstr>
      <vt:lpstr>PowerPoint-præsentation</vt:lpstr>
      <vt:lpstr>InMemoryData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FileJSON</vt:lpstr>
      <vt:lpstr>PowerPoint-præsentation</vt:lpstr>
      <vt:lpstr>PowerPoint-præsentation</vt:lpstr>
      <vt:lpstr>WebAPI</vt:lpstr>
      <vt:lpstr>PowerPoint-præsentation</vt:lpstr>
      <vt:lpstr>CommandControl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Extensions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Services</vt:lpstr>
      <vt:lpstr>ControlState (not ready yet…)</vt:lpstr>
      <vt:lpstr>ViewState (not ready yet…)</vt:lpstr>
      <vt:lpstr>PropertyDependency (not ready yet…)</vt:lpstr>
      <vt:lpstr>Validation (not ready yet…)</vt:lpstr>
      <vt:lpstr>UI (not ready yet…)</vt:lpstr>
      <vt:lpstr>Filtering (not ready yet…)</vt:lpstr>
      <vt:lpstr>Images (not ready yet…)</vt:lpstr>
      <vt:lpstr>Security (not ready yet…)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234</cp:revision>
  <dcterms:created xsi:type="dcterms:W3CDTF">2017-04-11T11:00:29Z</dcterms:created>
  <dcterms:modified xsi:type="dcterms:W3CDTF">2017-10-30T08:34:29Z</dcterms:modified>
</cp:coreProperties>
</file>