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33" r:id="rId3"/>
    <p:sldId id="334" r:id="rId4"/>
    <p:sldId id="342" r:id="rId5"/>
    <p:sldId id="343" r:id="rId6"/>
    <p:sldId id="341" r:id="rId7"/>
    <p:sldId id="335" r:id="rId8"/>
    <p:sldId id="336" r:id="rId9"/>
    <p:sldId id="338" r:id="rId10"/>
    <p:sldId id="339" r:id="rId11"/>
    <p:sldId id="337" r:id="rId12"/>
    <p:sldId id="340" r:id="rId13"/>
    <p:sldId id="344" r:id="rId14"/>
    <p:sldId id="345" r:id="rId15"/>
    <p:sldId id="346" r:id="rId16"/>
    <p:sldId id="347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smtClean="0"/>
              <a:t>Persistency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pladelager 1"/>
          <p:cNvSpPr/>
          <p:nvPr/>
        </p:nvSpPr>
        <p:spPr>
          <a:xfrm>
            <a:off x="7856620" y="2317082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Database</a:t>
            </a:r>
          </a:p>
          <a:p>
            <a:pPr algn="ctr"/>
            <a:r>
              <a:rPr lang="da-DK" sz="2800" smtClean="0">
                <a:solidFill>
                  <a:srgbClr val="FFFF00"/>
                </a:solidFill>
              </a:rPr>
              <a:t>(records)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197142" y="2427872"/>
            <a:ext cx="2821405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Model</a:t>
            </a:r>
          </a:p>
          <a:p>
            <a:pPr algn="ctr"/>
            <a:r>
              <a:rPr lang="da-DK" sz="2800" smtClean="0">
                <a:solidFill>
                  <a:srgbClr val="FFFF00"/>
                </a:solidFill>
              </a:rPr>
              <a:t>(objekter)</a:t>
            </a:r>
            <a:endParaRPr lang="da-DK" sz="2800">
              <a:solidFill>
                <a:srgbClr val="FFFF00"/>
              </a:solidFill>
            </a:endParaRPr>
          </a:p>
        </p:txBody>
      </p:sp>
      <p:cxnSp>
        <p:nvCxnSpPr>
          <p:cNvPr id="4" name="Lige forbindelse 3"/>
          <p:cNvCxnSpPr/>
          <p:nvPr/>
        </p:nvCxnSpPr>
        <p:spPr>
          <a:xfrm>
            <a:off x="5898860" y="920549"/>
            <a:ext cx="54899" cy="462681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64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pladelager 1"/>
          <p:cNvSpPr/>
          <p:nvPr/>
        </p:nvSpPr>
        <p:spPr>
          <a:xfrm>
            <a:off x="7856620" y="2317082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Database</a:t>
            </a:r>
          </a:p>
          <a:p>
            <a:pPr algn="ctr"/>
            <a:r>
              <a:rPr lang="da-DK" sz="2800" smtClean="0">
                <a:solidFill>
                  <a:srgbClr val="FFFF00"/>
                </a:solidFill>
              </a:rPr>
              <a:t>(records)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197142" y="2427872"/>
            <a:ext cx="2821405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Model</a:t>
            </a:r>
          </a:p>
          <a:p>
            <a:pPr algn="ctr"/>
            <a:r>
              <a:rPr lang="da-DK" sz="2800" smtClean="0">
                <a:solidFill>
                  <a:srgbClr val="FFFF00"/>
                </a:solidFill>
              </a:rPr>
              <a:t>(objekter)</a:t>
            </a:r>
            <a:endParaRPr lang="da-DK" sz="2800">
              <a:solidFill>
                <a:srgbClr val="FFFF00"/>
              </a:solidFill>
            </a:endParaRPr>
          </a:p>
        </p:txBody>
      </p:sp>
      <p:cxnSp>
        <p:nvCxnSpPr>
          <p:cNvPr id="4" name="Lige forbindelse 3"/>
          <p:cNvCxnSpPr/>
          <p:nvPr/>
        </p:nvCxnSpPr>
        <p:spPr>
          <a:xfrm>
            <a:off x="5898860" y="920549"/>
            <a:ext cx="54899" cy="462681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>
            <a:off x="4463625" y="2600770"/>
            <a:ext cx="2980267" cy="104986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Model-first</a:t>
            </a:r>
            <a:endParaRPr lang="da-DK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pladelager 1"/>
          <p:cNvSpPr/>
          <p:nvPr/>
        </p:nvSpPr>
        <p:spPr>
          <a:xfrm>
            <a:off x="7856620" y="2317082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Database</a:t>
            </a:r>
          </a:p>
          <a:p>
            <a:pPr algn="ctr"/>
            <a:r>
              <a:rPr lang="da-DK" sz="2800" smtClean="0">
                <a:solidFill>
                  <a:srgbClr val="FFFF00"/>
                </a:solidFill>
              </a:rPr>
              <a:t>(records)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197142" y="2427872"/>
            <a:ext cx="2821405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Model</a:t>
            </a:r>
          </a:p>
          <a:p>
            <a:pPr algn="ctr"/>
            <a:r>
              <a:rPr lang="da-DK" sz="2800" smtClean="0">
                <a:solidFill>
                  <a:srgbClr val="FFFF00"/>
                </a:solidFill>
              </a:rPr>
              <a:t>(objekter)</a:t>
            </a:r>
            <a:endParaRPr lang="da-DK" sz="2800">
              <a:solidFill>
                <a:srgbClr val="FFFF00"/>
              </a:solidFill>
            </a:endParaRPr>
          </a:p>
        </p:txBody>
      </p:sp>
      <p:cxnSp>
        <p:nvCxnSpPr>
          <p:cNvPr id="4" name="Lige forbindelse 3"/>
          <p:cNvCxnSpPr/>
          <p:nvPr/>
        </p:nvCxnSpPr>
        <p:spPr>
          <a:xfrm>
            <a:off x="5898860" y="920549"/>
            <a:ext cx="54899" cy="462681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Højrepil 5"/>
          <p:cNvSpPr/>
          <p:nvPr/>
        </p:nvSpPr>
        <p:spPr>
          <a:xfrm flipH="1">
            <a:off x="4463625" y="2600770"/>
            <a:ext cx="2980267" cy="104986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Database-first</a:t>
            </a:r>
            <a:endParaRPr lang="da-DK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92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6346658" y="134352"/>
            <a:ext cx="5528509" cy="651911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Local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App</a:t>
            </a:r>
          </a:p>
          <a:p>
            <a:pPr algn="ctr"/>
            <a:r>
              <a:rPr lang="da-DK" sz="2400" smtClean="0"/>
              <a:t>(Console)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8079204" y="235875"/>
            <a:ext cx="3031958" cy="13956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Entity Framework</a:t>
            </a:r>
          </a:p>
        </p:txBody>
      </p:sp>
      <p:sp>
        <p:nvSpPr>
          <p:cNvPr id="6" name="Højre-venstrepil 5"/>
          <p:cNvSpPr/>
          <p:nvPr/>
        </p:nvSpPr>
        <p:spPr>
          <a:xfrm>
            <a:off x="3001879" y="475245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EF API</a:t>
            </a:r>
            <a:endParaRPr lang="da-DK"/>
          </a:p>
        </p:txBody>
      </p:sp>
      <p:sp>
        <p:nvSpPr>
          <p:cNvPr id="10" name="Magnetpladelager 9"/>
          <p:cNvSpPr/>
          <p:nvPr/>
        </p:nvSpPr>
        <p:spPr>
          <a:xfrm>
            <a:off x="8079204" y="4914253"/>
            <a:ext cx="3031958" cy="1558737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13" name="Opad-nedadgående pil 12"/>
          <p:cNvSpPr/>
          <p:nvPr/>
        </p:nvSpPr>
        <p:spPr>
          <a:xfrm>
            <a:off x="9228220" y="1341519"/>
            <a:ext cx="733926" cy="386013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1524001" y="3459079"/>
            <a:ext cx="2813384" cy="808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800" b="1" smtClean="0"/>
              <a:t>Stage 1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327909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App</a:t>
            </a:r>
          </a:p>
          <a:p>
            <a:pPr algn="ctr"/>
            <a:r>
              <a:rPr lang="da-DK" sz="2400" smtClean="0"/>
              <a:t>(Console)</a:t>
            </a:r>
            <a:endParaRPr lang="da-DK" sz="2400"/>
          </a:p>
        </p:txBody>
      </p:sp>
      <p:sp>
        <p:nvSpPr>
          <p:cNvPr id="9" name="Afrundet rektangel 8"/>
          <p:cNvSpPr/>
          <p:nvPr/>
        </p:nvSpPr>
        <p:spPr>
          <a:xfrm>
            <a:off x="6346658" y="134352"/>
            <a:ext cx="5528509" cy="651911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Local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210551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4855745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11" name="Afrundet rektangel 10"/>
          <p:cNvSpPr/>
          <p:nvPr/>
        </p:nvSpPr>
        <p:spPr>
          <a:xfrm>
            <a:off x="8079204" y="2594806"/>
            <a:ext cx="3031958" cy="13956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3830048"/>
            <a:ext cx="733926" cy="137160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Opad-nedadgående pil 14"/>
          <p:cNvSpPr/>
          <p:nvPr/>
        </p:nvSpPr>
        <p:spPr>
          <a:xfrm>
            <a:off x="9228220" y="1414709"/>
            <a:ext cx="733926" cy="137160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Højre-venstrepil 5"/>
          <p:cNvSpPr/>
          <p:nvPr/>
        </p:nvSpPr>
        <p:spPr>
          <a:xfrm>
            <a:off x="3001879" y="475245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HTTP Request/Response</a:t>
            </a:r>
            <a:endParaRPr lang="da-DK"/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1524001" y="3459079"/>
            <a:ext cx="2813384" cy="808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800" b="1" smtClean="0"/>
              <a:t>Stage 2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158753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App</a:t>
            </a:r>
          </a:p>
          <a:p>
            <a:pPr algn="ctr"/>
            <a:r>
              <a:rPr lang="da-DK" sz="2400" smtClean="0"/>
              <a:t>(UWP)</a:t>
            </a:r>
            <a:endParaRPr lang="da-DK" sz="2400"/>
          </a:p>
        </p:txBody>
      </p:sp>
      <p:sp>
        <p:nvSpPr>
          <p:cNvPr id="9" name="Afrundet rektangel 8"/>
          <p:cNvSpPr/>
          <p:nvPr/>
        </p:nvSpPr>
        <p:spPr>
          <a:xfrm>
            <a:off x="6346658" y="134352"/>
            <a:ext cx="5528509" cy="651911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Local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210551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4855745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11" name="Afrundet rektangel 10"/>
          <p:cNvSpPr/>
          <p:nvPr/>
        </p:nvSpPr>
        <p:spPr>
          <a:xfrm>
            <a:off x="8079204" y="2594806"/>
            <a:ext cx="3031958" cy="13956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3830048"/>
            <a:ext cx="733926" cy="137160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Opad-nedadgående pil 14"/>
          <p:cNvSpPr/>
          <p:nvPr/>
        </p:nvSpPr>
        <p:spPr>
          <a:xfrm>
            <a:off x="9228220" y="1414709"/>
            <a:ext cx="733926" cy="137160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Højre-venstrepil 5"/>
          <p:cNvSpPr/>
          <p:nvPr/>
        </p:nvSpPr>
        <p:spPr>
          <a:xfrm>
            <a:off x="3001879" y="475245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HTTP Request/Response</a:t>
            </a:r>
            <a:endParaRPr lang="da-DK"/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1524001" y="3459079"/>
            <a:ext cx="2813384" cy="808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800" b="1" smtClean="0"/>
              <a:t>Stage 3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106405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App</a:t>
            </a:r>
          </a:p>
          <a:p>
            <a:pPr algn="ctr"/>
            <a:r>
              <a:rPr lang="da-DK" sz="2400" smtClean="0"/>
              <a:t>(UWP)</a:t>
            </a:r>
            <a:endParaRPr lang="da-DK" sz="2400"/>
          </a:p>
        </p:txBody>
      </p:sp>
      <p:sp>
        <p:nvSpPr>
          <p:cNvPr id="9" name="Afrundet rektangel 8"/>
          <p:cNvSpPr/>
          <p:nvPr/>
        </p:nvSpPr>
        <p:spPr>
          <a:xfrm>
            <a:off x="6346658" y="134352"/>
            <a:ext cx="5528509" cy="651911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Azure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210551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4855745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11" name="Afrundet rektangel 10"/>
          <p:cNvSpPr/>
          <p:nvPr/>
        </p:nvSpPr>
        <p:spPr>
          <a:xfrm>
            <a:off x="8079204" y="2594806"/>
            <a:ext cx="3031958" cy="13956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3830048"/>
            <a:ext cx="733926" cy="137160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Opad-nedadgående pil 14"/>
          <p:cNvSpPr/>
          <p:nvPr/>
        </p:nvSpPr>
        <p:spPr>
          <a:xfrm>
            <a:off x="9228220" y="1414709"/>
            <a:ext cx="733926" cy="137160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Højre-venstrepil 5"/>
          <p:cNvSpPr/>
          <p:nvPr/>
        </p:nvSpPr>
        <p:spPr>
          <a:xfrm>
            <a:off x="3001879" y="475245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HTTP Request/Response</a:t>
            </a:r>
            <a:endParaRPr lang="da-DK"/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1524001" y="3459079"/>
            <a:ext cx="2813384" cy="808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800" b="1" smtClean="0"/>
              <a:t>Stage 4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113641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2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  <a:endParaRPr lang="da-DK" sz="4800"/>
          </a:p>
        </p:txBody>
      </p:sp>
      <p:sp>
        <p:nvSpPr>
          <p:cNvPr id="14" name="Afrundet rektangel 13"/>
          <p:cNvSpPr/>
          <p:nvPr/>
        </p:nvSpPr>
        <p:spPr>
          <a:xfrm>
            <a:off x="1124953" y="3214436"/>
            <a:ext cx="204536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File</a:t>
            </a:r>
          </a:p>
          <a:p>
            <a:pPr algn="ctr"/>
            <a:r>
              <a:rPr lang="da-DK" sz="2800" smtClean="0">
                <a:solidFill>
                  <a:srgbClr val="FFFF00"/>
                </a:solidFill>
              </a:rPr>
              <a:t>(json)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4" name="Opad-nedadgående pil 3"/>
          <p:cNvSpPr/>
          <p:nvPr/>
        </p:nvSpPr>
        <p:spPr>
          <a:xfrm>
            <a:off x="1780674" y="1353554"/>
            <a:ext cx="733926" cy="2100846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181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pladelager 1"/>
          <p:cNvSpPr/>
          <p:nvPr/>
        </p:nvSpPr>
        <p:spPr>
          <a:xfrm>
            <a:off x="8079204" y="4855745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  <a:endParaRPr lang="da-DK" sz="4800"/>
          </a:p>
        </p:txBody>
      </p:sp>
      <p:sp>
        <p:nvSpPr>
          <p:cNvPr id="11" name="Afrundet rektangel 10"/>
          <p:cNvSpPr/>
          <p:nvPr/>
        </p:nvSpPr>
        <p:spPr>
          <a:xfrm>
            <a:off x="8079204" y="210552"/>
            <a:ext cx="3031958" cy="13956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1485900"/>
            <a:ext cx="733926" cy="3715751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Højre-venstrepil 5"/>
          <p:cNvSpPr/>
          <p:nvPr/>
        </p:nvSpPr>
        <p:spPr>
          <a:xfrm>
            <a:off x="2968792" y="475246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EF API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631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pladelager 1"/>
          <p:cNvSpPr/>
          <p:nvPr/>
        </p:nvSpPr>
        <p:spPr>
          <a:xfrm>
            <a:off x="8079204" y="4855745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App</a:t>
            </a:r>
          </a:p>
          <a:p>
            <a:pPr algn="ctr"/>
            <a:r>
              <a:rPr lang="da-DK" sz="2400" smtClean="0"/>
              <a:t>(Console)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8079204" y="210552"/>
            <a:ext cx="3031958" cy="13956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1485900"/>
            <a:ext cx="733926" cy="3715751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Højre-venstrepil 5"/>
          <p:cNvSpPr/>
          <p:nvPr/>
        </p:nvSpPr>
        <p:spPr>
          <a:xfrm>
            <a:off x="2968792" y="475246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EF API</a:t>
            </a:r>
            <a:endParaRPr lang="da-DK"/>
          </a:p>
        </p:txBody>
      </p:sp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321" y="181091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04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pladelager 1"/>
          <p:cNvSpPr/>
          <p:nvPr/>
        </p:nvSpPr>
        <p:spPr>
          <a:xfrm>
            <a:off x="8079204" y="4855745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App</a:t>
            </a:r>
          </a:p>
          <a:p>
            <a:pPr algn="ctr"/>
            <a:r>
              <a:rPr lang="da-DK" sz="2400" smtClean="0"/>
              <a:t>(UWP)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8079204" y="210552"/>
            <a:ext cx="3031958" cy="13956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1485900"/>
            <a:ext cx="733926" cy="3715751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Højre-venstrepil 5"/>
          <p:cNvSpPr/>
          <p:nvPr/>
        </p:nvSpPr>
        <p:spPr>
          <a:xfrm>
            <a:off x="2968792" y="475246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EF API</a:t>
            </a:r>
            <a:endParaRPr lang="da-DK"/>
          </a:p>
        </p:txBody>
      </p:sp>
      <p:sp>
        <p:nvSpPr>
          <p:cNvPr id="9" name="Forbudstavle 8"/>
          <p:cNvSpPr/>
          <p:nvPr/>
        </p:nvSpPr>
        <p:spPr>
          <a:xfrm>
            <a:off x="2270321" y="1810912"/>
            <a:ext cx="1800000" cy="18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76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079204" y="210551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4855745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  <a:endParaRPr lang="da-DK" sz="4800"/>
          </a:p>
        </p:txBody>
      </p:sp>
      <p:sp>
        <p:nvSpPr>
          <p:cNvPr id="11" name="Afrundet rektangel 10"/>
          <p:cNvSpPr/>
          <p:nvPr/>
        </p:nvSpPr>
        <p:spPr>
          <a:xfrm>
            <a:off x="8079204" y="2594806"/>
            <a:ext cx="3031958" cy="13956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3830048"/>
            <a:ext cx="733926" cy="137160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Opad-nedadgående pil 14"/>
          <p:cNvSpPr/>
          <p:nvPr/>
        </p:nvSpPr>
        <p:spPr>
          <a:xfrm>
            <a:off x="9228220" y="1414709"/>
            <a:ext cx="733926" cy="137160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Højre-venstrepil 5"/>
          <p:cNvSpPr/>
          <p:nvPr/>
        </p:nvSpPr>
        <p:spPr>
          <a:xfrm>
            <a:off x="3001879" y="475245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HTTP Request/Response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967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6346658" y="134352"/>
            <a:ext cx="5528509" cy="651911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Local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210551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4855745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  <a:endParaRPr lang="da-DK" sz="4800"/>
          </a:p>
        </p:txBody>
      </p:sp>
      <p:sp>
        <p:nvSpPr>
          <p:cNvPr id="11" name="Afrundet rektangel 10"/>
          <p:cNvSpPr/>
          <p:nvPr/>
        </p:nvSpPr>
        <p:spPr>
          <a:xfrm>
            <a:off x="8079204" y="2594806"/>
            <a:ext cx="3031958" cy="13956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3830048"/>
            <a:ext cx="733926" cy="137160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Opad-nedadgående pil 14"/>
          <p:cNvSpPr/>
          <p:nvPr/>
        </p:nvSpPr>
        <p:spPr>
          <a:xfrm>
            <a:off x="9228220" y="1414709"/>
            <a:ext cx="733926" cy="137160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Højre-venstrepil 5"/>
          <p:cNvSpPr/>
          <p:nvPr/>
        </p:nvSpPr>
        <p:spPr>
          <a:xfrm>
            <a:off x="3001879" y="475245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HTTP Request/Response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657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6346658" y="134352"/>
            <a:ext cx="5528509" cy="651911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Azure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210551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4855745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  <a:endParaRPr lang="da-DK" sz="4800"/>
          </a:p>
        </p:txBody>
      </p:sp>
      <p:sp>
        <p:nvSpPr>
          <p:cNvPr id="11" name="Afrundet rektangel 10"/>
          <p:cNvSpPr/>
          <p:nvPr/>
        </p:nvSpPr>
        <p:spPr>
          <a:xfrm>
            <a:off x="8079204" y="2594806"/>
            <a:ext cx="3031958" cy="13956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3830048"/>
            <a:ext cx="733926" cy="137160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Opad-nedadgående pil 14"/>
          <p:cNvSpPr/>
          <p:nvPr/>
        </p:nvSpPr>
        <p:spPr>
          <a:xfrm>
            <a:off x="9228220" y="1414709"/>
            <a:ext cx="733926" cy="137160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Højre-venstrepil 5"/>
          <p:cNvSpPr/>
          <p:nvPr/>
        </p:nvSpPr>
        <p:spPr>
          <a:xfrm>
            <a:off x="3001879" y="475245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HTTP Request/Response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071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frundet rektangel 18"/>
          <p:cNvSpPr/>
          <p:nvPr/>
        </p:nvSpPr>
        <p:spPr>
          <a:xfrm>
            <a:off x="291253" y="528320"/>
            <a:ext cx="4768427" cy="3474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a-DK" sz="3200" smtClean="0">
                <a:solidFill>
                  <a:srgbClr val="FFFF00"/>
                </a:solidFill>
              </a:rPr>
              <a:t>App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965813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346658" y="2695787"/>
            <a:ext cx="5528509" cy="39576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Server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12475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5425440"/>
            <a:ext cx="3031958" cy="104755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Database</a:t>
            </a:r>
            <a:endParaRPr lang="da-DK" sz="2800"/>
          </a:p>
        </p:txBody>
      </p:sp>
      <p:sp>
        <p:nvSpPr>
          <p:cNvPr id="11" name="Afrundet rektangel 10"/>
          <p:cNvSpPr/>
          <p:nvPr/>
        </p:nvSpPr>
        <p:spPr>
          <a:xfrm>
            <a:off x="8012475" y="4209954"/>
            <a:ext cx="3031958" cy="74134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4792526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Højre-venstrepil 5"/>
          <p:cNvSpPr/>
          <p:nvPr/>
        </p:nvSpPr>
        <p:spPr>
          <a:xfrm>
            <a:off x="3793068" y="2823012"/>
            <a:ext cx="4355252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Opad-nedadgående pil 9"/>
          <p:cNvSpPr/>
          <p:nvPr/>
        </p:nvSpPr>
        <p:spPr>
          <a:xfrm>
            <a:off x="9206274" y="3413461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Afrundet rektangel 13"/>
          <p:cNvSpPr/>
          <p:nvPr/>
        </p:nvSpPr>
        <p:spPr>
          <a:xfrm>
            <a:off x="997852" y="1954445"/>
            <a:ext cx="3031958" cy="74134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ViewModel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997852" y="1023412"/>
            <a:ext cx="3031958" cy="7413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17" name="Opad-nedadgående pil 16"/>
          <p:cNvSpPr/>
          <p:nvPr/>
        </p:nvSpPr>
        <p:spPr>
          <a:xfrm>
            <a:off x="2346667" y="248620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Opad-nedadgående pil 17"/>
          <p:cNvSpPr/>
          <p:nvPr/>
        </p:nvSpPr>
        <p:spPr>
          <a:xfrm>
            <a:off x="2343533" y="156882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96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146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Office-tema</vt:lpstr>
      <vt:lpstr>Persistency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59</cp:revision>
  <dcterms:created xsi:type="dcterms:W3CDTF">2017-09-05T14:00:27Z</dcterms:created>
  <dcterms:modified xsi:type="dcterms:W3CDTF">2017-10-23T16:04:30Z</dcterms:modified>
</cp:coreProperties>
</file>