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22" r:id="rId22"/>
    <p:sldId id="402" r:id="rId23"/>
    <p:sldId id="400" r:id="rId24"/>
    <p:sldId id="403" r:id="rId25"/>
    <p:sldId id="404" r:id="rId26"/>
    <p:sldId id="405" r:id="rId27"/>
    <p:sldId id="406" r:id="rId28"/>
    <p:sldId id="407" r:id="rId29"/>
    <p:sldId id="408" r:id="rId30"/>
    <p:sldId id="423" r:id="rId31"/>
    <p:sldId id="409" r:id="rId32"/>
    <p:sldId id="411" r:id="rId33"/>
    <p:sldId id="412" r:id="rId34"/>
    <p:sldId id="413" r:id="rId35"/>
    <p:sldId id="410" r:id="rId36"/>
    <p:sldId id="424" r:id="rId37"/>
    <p:sldId id="414" r:id="rId38"/>
    <p:sldId id="415" r:id="rId39"/>
    <p:sldId id="417" r:id="rId40"/>
    <p:sldId id="416" r:id="rId41"/>
    <p:sldId id="418" r:id="rId42"/>
    <p:sldId id="425" r:id="rId43"/>
    <p:sldId id="419" r:id="rId44"/>
    <p:sldId id="420" r:id="rId45"/>
    <p:sldId id="421" r:id="rId46"/>
    <p:sldId id="426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9600" smtClean="0"/>
              <a:t>(nedarvning)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OOP.2.1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402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OOP.2.2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9278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Base class</a:t>
                      </a:r>
                    </a:p>
                    <a:p>
                      <a:r>
                        <a:rPr lang="da-DK" sz="2400" b="1" smtClean="0"/>
                        <a:t>implementation?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Override?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 objects of base class?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OOP.2.3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1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OOP.2.4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614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r>
              <a:rPr lang="da-DK" sz="2400" smtClean="0"/>
              <a:t>Equals</a:t>
            </a:r>
          </a:p>
          <a:p>
            <a:r>
              <a:rPr lang="da-DK" sz="2400" smtClean="0"/>
              <a:t>GetHashCode</a:t>
            </a:r>
          </a:p>
          <a:p>
            <a:r>
              <a:rPr lang="da-DK" sz="2400" smtClean="0"/>
              <a:t>ToString</a:t>
            </a:r>
          </a:p>
          <a:p>
            <a:r>
              <a:rPr lang="da-DK" sz="2400" smtClean="0"/>
              <a:t>…</a:t>
            </a:r>
          </a:p>
          <a:p>
            <a:pPr algn="ctr"/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override string </a:t>
            </a:r>
            <a:r>
              <a:rPr lang="da-DK" sz="2400" b="1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$"{Name} is {Age} years old"</a:t>
            </a:r>
            <a:r>
              <a:rPr lang="en-US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.WriteLine(a);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OOP.2.5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4474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bool _canHunt;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double _purrDB;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628</Words>
  <Application>Microsoft Office PowerPoint</Application>
  <PresentationFormat>Widescreen</PresentationFormat>
  <Paragraphs>295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Office-tema</vt:lpstr>
      <vt:lpstr>Inheritance (nedarvning)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OOP.2.1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OOP.2.2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OOP.2.3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OOP.2.4</vt:lpstr>
      <vt:lpstr>PowerPoint-præsentation</vt:lpstr>
      <vt:lpstr>PowerPoint-præsentation</vt:lpstr>
      <vt:lpstr>PowerPoint-præsentation</vt:lpstr>
      <vt:lpstr>OOP.2.5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98</cp:revision>
  <dcterms:created xsi:type="dcterms:W3CDTF">2017-09-05T14:00:27Z</dcterms:created>
  <dcterms:modified xsi:type="dcterms:W3CDTF">2017-10-25T13:36:54Z</dcterms:modified>
</cp:coreProperties>
</file>