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319" r:id="rId4"/>
    <p:sldId id="320" r:id="rId5"/>
    <p:sldId id="318" r:id="rId6"/>
    <p:sldId id="325" r:id="rId7"/>
    <p:sldId id="310" r:id="rId8"/>
    <p:sldId id="322" r:id="rId9"/>
    <p:sldId id="315" r:id="rId10"/>
    <p:sldId id="326" r:id="rId11"/>
    <p:sldId id="311" r:id="rId12"/>
    <p:sldId id="312" r:id="rId13"/>
    <p:sldId id="323" r:id="rId14"/>
    <p:sldId id="316" r:id="rId15"/>
    <p:sldId id="313" r:id="rId16"/>
    <p:sldId id="314" r:id="rId17"/>
    <p:sldId id="324" r:id="rId18"/>
    <p:sldId id="317" r:id="rId19"/>
    <p:sldId id="308" r:id="rId20"/>
    <p:sldId id="327" r:id="rId21"/>
    <p:sldId id="329" r:id="rId22"/>
    <p:sldId id="337" r:id="rId23"/>
    <p:sldId id="328" r:id="rId24"/>
    <p:sldId id="330" r:id="rId25"/>
    <p:sldId id="332" r:id="rId26"/>
    <p:sldId id="331" r:id="rId27"/>
    <p:sldId id="333" r:id="rId28"/>
    <p:sldId id="334" r:id="rId29"/>
    <p:sldId id="335" r:id="rId30"/>
    <p:sldId id="336" r:id="rId31"/>
    <p:sldId id="321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26-09-2017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26-09-2017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26-09-2017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26-09-2017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/>
          </a:bodyPr>
          <a:lstStyle/>
          <a:p>
            <a:r>
              <a:rPr lang="da-DK" sz="16000" smtClean="0"/>
              <a:t>LINQ</a:t>
            </a:r>
            <a:endParaRPr lang="da-DK" sz="160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m.Title;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916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290124"/>
              </p:ext>
            </p:extLst>
          </p:nvPr>
        </p:nvGraphicFramePr>
        <p:xfrm>
          <a:off x="830178" y="328638"/>
          <a:ext cx="5080334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5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60628"/>
              </p:ext>
            </p:extLst>
          </p:nvPr>
        </p:nvGraphicFramePr>
        <p:xfrm>
          <a:off x="830178" y="328638"/>
          <a:ext cx="5080334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5" name="Afrundet rektangulær billedforklaring 4"/>
          <p:cNvSpPr/>
          <p:nvPr/>
        </p:nvSpPr>
        <p:spPr>
          <a:xfrm>
            <a:off x="6286500" y="1275347"/>
            <a:ext cx="4301289" cy="1696453"/>
          </a:xfrm>
          <a:prstGeom prst="wedgeRoundRectCallout">
            <a:avLst>
              <a:gd name="adj1" fmla="val -85309"/>
              <a:gd name="adj2" fmla="val 24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Filtrering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(Year &lt; 1996)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2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 smtClean="0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525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query</a:t>
            </a:r>
            <a:r>
              <a:rPr lang="en-US" sz="3200" b="1" smtClean="0">
                <a:latin typeface="Consolas" panose="020B0609020204030204" pitchFamily="49" charset="0"/>
              </a:rPr>
              <a:t>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m.Year &lt; 1996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343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833351"/>
              </p:ext>
            </p:extLst>
          </p:nvPr>
        </p:nvGraphicFramePr>
        <p:xfrm>
          <a:off x="830178" y="328638"/>
          <a:ext cx="5080334" cy="366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9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27850"/>
              </p:ext>
            </p:extLst>
          </p:nvPr>
        </p:nvGraphicFramePr>
        <p:xfrm>
          <a:off x="830178" y="328638"/>
          <a:ext cx="5080334" cy="366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</a:tbl>
          </a:graphicData>
        </a:graphic>
      </p:graphicFrame>
      <p:sp>
        <p:nvSpPr>
          <p:cNvPr id="3" name="Afrundet rektangulær billedforklaring 2"/>
          <p:cNvSpPr/>
          <p:nvPr/>
        </p:nvSpPr>
        <p:spPr>
          <a:xfrm>
            <a:off x="6286500" y="1275347"/>
            <a:ext cx="4301289" cy="1696453"/>
          </a:xfrm>
          <a:prstGeom prst="wedgeRoundRectCallout">
            <a:avLst>
              <a:gd name="adj1" fmla="val -85309"/>
              <a:gd name="adj2" fmla="val 24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Ordning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(by Title)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query</a:t>
            </a:r>
            <a:r>
              <a:rPr lang="en-US" sz="3200" b="1" smtClean="0">
                <a:latin typeface="Consolas" panose="020B0609020204030204" pitchFamily="49" charset="0"/>
              </a:rPr>
              <a:t>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m.Year &lt; 1996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89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query</a:t>
            </a:r>
            <a:r>
              <a:rPr lang="en-US" sz="3200" b="1" smtClean="0">
                <a:latin typeface="Consolas" panose="020B0609020204030204" pitchFamily="49" charset="0"/>
              </a:rPr>
              <a:t>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m.Year &lt; 1996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orderby</a:t>
            </a:r>
            <a:r>
              <a:rPr lang="en-US" sz="3200" b="1" smtClean="0">
                <a:latin typeface="Consolas" panose="020B0609020204030204" pitchFamily="49" charset="0"/>
              </a:rPr>
              <a:t> m.Title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202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1347"/>
              </p:ext>
            </p:extLst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endParaRPr lang="en-US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3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37915"/>
              </p:ext>
            </p:extLst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endParaRPr lang="en-US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query</a:t>
            </a:r>
            <a:r>
              <a:rPr lang="en-US" sz="3200" b="1" smtClean="0">
                <a:latin typeface="Consolas" panose="020B0609020204030204" pitchFamily="49" charset="0"/>
              </a:rPr>
              <a:t>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m.DurationInMins;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b="1" smtClean="0">
                <a:latin typeface="Consolas" panose="020B0609020204030204" pitchFamily="49" charset="0"/>
              </a:rPr>
              <a:t> averageDuration = query.Average();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38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 smtClean="0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 smtClean="0">
                <a:latin typeface="Consolas" panose="020B0609020204030204" pitchFamily="49" charset="0"/>
              </a:rPr>
              <a:t> studios</a:t>
            </a:r>
            <a:endParaRPr lang="en-US" sz="32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endParaRPr lang="en-US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7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63023"/>
              </p:ext>
            </p:extLst>
          </p:nvPr>
        </p:nvGraphicFramePr>
        <p:xfrm>
          <a:off x="830178" y="328638"/>
          <a:ext cx="10515600" cy="366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8922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3611478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NoOfEmployees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29639"/>
              </p:ext>
            </p:extLst>
          </p:nvPr>
        </p:nvGraphicFramePr>
        <p:xfrm>
          <a:off x="607594" y="382780"/>
          <a:ext cx="10804222" cy="546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27998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  <a:endParaRPr lang="da-DK" sz="2000" b="1" i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7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2305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5698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0937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964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29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9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5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190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 smtClean="0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 smtClean="0">
                <a:latin typeface="Consolas" panose="020B0609020204030204" pitchFamily="49" charset="0"/>
              </a:rPr>
              <a:t> studios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 smtClean="0">
                <a:latin typeface="Consolas" panose="020B0609020204030204" pitchFamily="49" charset="0"/>
              </a:rPr>
              <a:t> m.StudioName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sz="3200" b="1" smtClean="0">
                <a:latin typeface="Consolas" panose="020B0609020204030204" pitchFamily="49" charset="0"/>
              </a:rPr>
              <a:t> s.StudioName</a:t>
            </a:r>
          </a:p>
          <a:p>
            <a:pPr marL="0" indent="0">
              <a:buNone/>
            </a:pPr>
            <a:endParaRPr lang="en-US" sz="32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46624"/>
              </p:ext>
            </p:extLst>
          </p:nvPr>
        </p:nvGraphicFramePr>
        <p:xfrm>
          <a:off x="607594" y="382780"/>
          <a:ext cx="10804222" cy="546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27998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  <a:endParaRPr lang="da-DK" sz="2000" b="1" i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37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2305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5698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0937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0964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29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69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2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29816"/>
              </p:ext>
            </p:extLst>
          </p:nvPr>
        </p:nvGraphicFramePr>
        <p:xfrm>
          <a:off x="607594" y="382780"/>
          <a:ext cx="10804222" cy="2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27998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  <a:endParaRPr lang="da-DK" sz="2000" b="1" i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4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80285"/>
              </p:ext>
            </p:extLst>
          </p:nvPr>
        </p:nvGraphicFramePr>
        <p:xfrm>
          <a:off x="607594" y="382780"/>
          <a:ext cx="8524238" cy="2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  <a:endParaRPr lang="da-DK" sz="2000" b="1" i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8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190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 smtClean="0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 smtClean="0">
                <a:latin typeface="Consolas" panose="020B0609020204030204" pitchFamily="49" charset="0"/>
              </a:rPr>
              <a:t> studios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 smtClean="0">
                <a:latin typeface="Consolas" panose="020B0609020204030204" pitchFamily="49" charset="0"/>
              </a:rPr>
              <a:t> m.StudioName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sz="3200" b="1" smtClean="0">
                <a:latin typeface="Consolas" panose="020B0609020204030204" pitchFamily="49" charset="0"/>
              </a:rPr>
              <a:t> s.StudioName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s.HQCity == </a:t>
            </a:r>
            <a:r>
              <a:rPr lang="en-US" sz="3200" b="1">
                <a:solidFill>
                  <a:srgbClr val="FF0000"/>
                </a:solidFill>
                <a:latin typeface="Consolas" panose="020B0609020204030204" pitchFamily="49" charset="0"/>
              </a:rPr>
              <a:t>"New York"</a:t>
            </a:r>
            <a:endParaRPr lang="da-DK" sz="32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50678"/>
              </p:ext>
            </p:extLst>
          </p:nvPr>
        </p:nvGraphicFramePr>
        <p:xfrm>
          <a:off x="890336" y="2304048"/>
          <a:ext cx="10160670" cy="209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134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1977153358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20995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90336" y="676609"/>
            <a:ext cx="10515600" cy="1176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4800" b="1" smtClean="0">
                <a:latin typeface="Consolas" panose="020B0609020204030204" pitchFamily="49" charset="0"/>
              </a:rPr>
              <a:t>&lt;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4800" b="1" smtClean="0">
                <a:latin typeface="Consolas" panose="020B0609020204030204" pitchFamily="49" charset="0"/>
              </a:rPr>
              <a:t>&gt; movies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2" name="Sky 1"/>
          <p:cNvSpPr/>
          <p:nvPr/>
        </p:nvSpPr>
        <p:spPr>
          <a:xfrm>
            <a:off x="962525" y="2622884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6" name="Sky 5"/>
          <p:cNvSpPr/>
          <p:nvPr/>
        </p:nvSpPr>
        <p:spPr>
          <a:xfrm>
            <a:off x="2979820" y="2529639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7" name="Sky 6"/>
          <p:cNvSpPr/>
          <p:nvPr/>
        </p:nvSpPr>
        <p:spPr>
          <a:xfrm>
            <a:off x="5029200" y="2538662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8" name="Sky 7"/>
          <p:cNvSpPr/>
          <p:nvPr/>
        </p:nvSpPr>
        <p:spPr>
          <a:xfrm>
            <a:off x="7078580" y="2538661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9" name="Sky 8"/>
          <p:cNvSpPr/>
          <p:nvPr/>
        </p:nvSpPr>
        <p:spPr>
          <a:xfrm>
            <a:off x="9095875" y="2532645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40832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963508"/>
              </p:ext>
            </p:extLst>
          </p:nvPr>
        </p:nvGraphicFramePr>
        <p:xfrm>
          <a:off x="607594" y="382780"/>
          <a:ext cx="8524238" cy="15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  <a:endParaRPr lang="da-DK" sz="2000" b="1" i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7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84170"/>
              </p:ext>
            </p:extLst>
          </p:nvPr>
        </p:nvGraphicFramePr>
        <p:xfrm>
          <a:off x="1259840" y="599616"/>
          <a:ext cx="10146453" cy="5235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875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797769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Identifikation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variabel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8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datastruktur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Selektion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variabel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propertynavn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1800" b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 {(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variabel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propertynavn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),…}</a:t>
                      </a:r>
                      <a:endParaRPr lang="da-D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Filtrering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where 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logisk betingelse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Ordning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orderby 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variabel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propertynavn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Aggregering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resultat af query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Funktion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()</a:t>
                      </a:r>
                      <a:endParaRPr lang="da-D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join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variabel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8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datastruktur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variabel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propertynavn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8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equals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variabel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800" b="1" i="1" smtClean="0">
                          <a:latin typeface="Consolas" panose="020B0609020204030204" pitchFamily="49" charset="0"/>
                        </a:rPr>
                        <a:t>propertynavn</a:t>
                      </a:r>
                      <a:r>
                        <a:rPr lang="en-US" sz="1800" b="1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1800" b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1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4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endParaRPr lang="en-US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3" name="Afrundet rektangulær billedforklaring 2"/>
          <p:cNvSpPr/>
          <p:nvPr/>
        </p:nvSpPr>
        <p:spPr>
          <a:xfrm>
            <a:off x="3759867" y="1979194"/>
            <a:ext cx="4301289" cy="1696453"/>
          </a:xfrm>
          <a:prstGeom prst="wedgeRoundRectCallout">
            <a:avLst>
              <a:gd name="adj1" fmla="val -49784"/>
              <a:gd name="adj2" fmla="val -16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Identifikation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movies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9080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NB! Ikke en valid LINQ-statement</a:t>
            </a:r>
            <a:endParaRPr lang="da-DK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56735"/>
              </p:ext>
            </p:extLst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endParaRPr lang="en-US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2" name="Afrundet rektangulær billedforklaring 1"/>
          <p:cNvSpPr/>
          <p:nvPr/>
        </p:nvSpPr>
        <p:spPr>
          <a:xfrm>
            <a:off x="6286500" y="1275347"/>
            <a:ext cx="4301289" cy="1696453"/>
          </a:xfrm>
          <a:prstGeom prst="wedgeRoundRectCallout">
            <a:avLst>
              <a:gd name="adj1" fmla="val -98036"/>
              <a:gd name="adj2" fmla="val -669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Selektion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(Title, Year)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9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 smtClean="0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851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963</Words>
  <Application>Microsoft Office PowerPoint</Application>
  <PresentationFormat>Widescreen</PresentationFormat>
  <Paragraphs>589</Paragraphs>
  <Slides>31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Times New Roman</vt:lpstr>
      <vt:lpstr>Office-tema</vt:lpstr>
      <vt:lpstr>LINQ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41</cp:revision>
  <dcterms:created xsi:type="dcterms:W3CDTF">2017-09-05T14:00:27Z</dcterms:created>
  <dcterms:modified xsi:type="dcterms:W3CDTF">2017-09-26T06:01:31Z</dcterms:modified>
</cp:coreProperties>
</file>