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16"/>
  </p:notesMasterIdLst>
  <p:sldIdLst>
    <p:sldId id="256" r:id="rId3"/>
    <p:sldId id="257" r:id="rId4"/>
    <p:sldId id="258" r:id="rId5"/>
    <p:sldId id="262" r:id="rId6"/>
    <p:sldId id="263" r:id="rId7"/>
    <p:sldId id="260" r:id="rId8"/>
    <p:sldId id="264" r:id="rId9"/>
    <p:sldId id="272" r:id="rId10"/>
    <p:sldId id="271" r:id="rId11"/>
    <p:sldId id="270" r:id="rId12"/>
    <p:sldId id="295" r:id="rId13"/>
    <p:sldId id="261" r:id="rId14"/>
    <p:sldId id="274" r:id="rId1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7"/>
    </p:embeddedFont>
    <p:embeddedFont>
      <p:font typeface="Bree Serif" panose="020B0604020202020204" charset="0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Didact Gothic" panose="00000500000000000000" pitchFamily="2" charset="0"/>
      <p:regular r:id="rId23"/>
    </p:embeddedFont>
    <p:embeddedFont>
      <p:font typeface="IBM Plex Sans" panose="020B0503050203000203" pitchFamily="34" charset="0"/>
      <p:regular r:id="rId24"/>
      <p:bold r:id="rId25"/>
      <p:italic r:id="rId26"/>
      <p:boldItalic r:id="rId27"/>
    </p:embeddedFont>
    <p:embeddedFont>
      <p:font typeface="Impact" panose="020B0806030902050204" pitchFamily="34" charset="0"/>
      <p:regular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Nirmala UI" panose="020B0502040204020203" pitchFamily="34" charset="0"/>
      <p:regular r:id="rId33"/>
      <p:bold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Proxima Nova Semibold" panose="020B0604020202020204" charset="0"/>
      <p:regular r:id="rId39"/>
      <p:bold r:id="rId40"/>
      <p:boldItalic r:id="rId41"/>
    </p:embeddedFont>
    <p:embeddedFont>
      <p:font typeface="Roboto Black" panose="02000000000000000000" pitchFamily="2" charset="0"/>
      <p:bold r:id="rId42"/>
      <p:boldItalic r:id="rId43"/>
    </p:embeddedFont>
    <p:embeddedFont>
      <p:font typeface="Roboto Light" panose="02000000000000000000" pitchFamily="2" charset="0"/>
      <p:regular r:id="rId44"/>
      <p:bold r:id="rId45"/>
      <p:italic r:id="rId46"/>
      <p:boldItalic r:id="rId47"/>
    </p:embeddedFont>
    <p:embeddedFont>
      <p:font typeface="Roboto Mono Thin" panose="020B0604020202020204" charset="0"/>
      <p:regular r:id="rId48"/>
      <p:bold r:id="rId49"/>
      <p:italic r:id="rId50"/>
      <p:boldItalic r:id="rId51"/>
    </p:embeddedFont>
    <p:embeddedFont>
      <p:font typeface="Roboto Thin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41A2D"/>
    <a:srgbClr val="ECEEF0"/>
    <a:srgbClr val="05223C"/>
    <a:srgbClr val="051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6D5C6E-7BE5-48BC-A038-4CE97BE102C8}">
  <a:tblStyle styleId="{246D5C6E-7BE5-48BC-A038-4CE97BE102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7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font" Target="fonts/font31.fntdata"/><Relationship Id="rId50" Type="http://schemas.openxmlformats.org/officeDocument/2006/relationships/font" Target="fonts/font34.fntdata"/><Relationship Id="rId55" Type="http://schemas.openxmlformats.org/officeDocument/2006/relationships/font" Target="fonts/font3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font" Target="fonts/font29.fntdata"/><Relationship Id="rId53" Type="http://schemas.openxmlformats.org/officeDocument/2006/relationships/font" Target="fonts/font37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font" Target="fonts/font32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3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font" Target="fonts/font30.fntdata"/><Relationship Id="rId59" Type="http://schemas.openxmlformats.org/officeDocument/2006/relationships/tableStyles" Target="tableStyle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Relationship Id="rId54" Type="http://schemas.openxmlformats.org/officeDocument/2006/relationships/font" Target="fonts/font3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49" Type="http://schemas.openxmlformats.org/officeDocument/2006/relationships/font" Target="fonts/font33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52" Type="http://schemas.openxmlformats.org/officeDocument/2006/relationships/font" Target="fonts/font3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  <p:sldLayoutId id="2147483660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584388" y="917492"/>
            <a:ext cx="4501447" cy="1244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accent1"/>
                </a:solidFill>
                <a:latin typeface="Algerian" panose="04020705040A02060702" pitchFamily="82" charset="0"/>
              </a:rPr>
              <a:t>IOT DEVICE USING GESTURE CONTROL</a:t>
            </a:r>
            <a:endParaRPr sz="36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578849" y="4008069"/>
            <a:ext cx="3129600" cy="95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BY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NUBAISH AHAMED S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E518D-7B62-BD79-3711-52CD76222496}"/>
              </a:ext>
            </a:extLst>
          </p:cNvPr>
          <p:cNvSpPr txBox="1"/>
          <p:nvPr/>
        </p:nvSpPr>
        <p:spPr>
          <a:xfrm>
            <a:off x="3647168" y="1724167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48FFD5"/>
                </a:solidFill>
              </a:rPr>
              <a:t>IOT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PROJECT DEMO</a:t>
            </a:r>
            <a:endParaRPr sz="4000"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cxnSp>
        <p:nvCxnSpPr>
          <p:cNvPr id="995" name="Google Shape;995;p36"/>
          <p:cNvCxnSpPr>
            <a:cxnSpLocks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71;p47">
            <a:extLst>
              <a:ext uri="{FF2B5EF4-FFF2-40B4-BE49-F238E27FC236}">
                <a16:creationId xmlns:a16="http://schemas.microsoft.com/office/drawing/2014/main" id="{111AB8BF-FE34-BEF2-84AA-D46215F33055}"/>
              </a:ext>
            </a:extLst>
          </p:cNvPr>
          <p:cNvGrpSpPr/>
          <p:nvPr/>
        </p:nvGrpSpPr>
        <p:grpSpPr>
          <a:xfrm>
            <a:off x="961603" y="957663"/>
            <a:ext cx="7220793" cy="3271716"/>
            <a:chOff x="2654821" y="2311071"/>
            <a:chExt cx="2279715" cy="1262120"/>
          </a:xfrm>
        </p:grpSpPr>
        <p:grpSp>
          <p:nvGrpSpPr>
            <p:cNvPr id="3" name="Google Shape;1672;p47">
              <a:extLst>
                <a:ext uri="{FF2B5EF4-FFF2-40B4-BE49-F238E27FC236}">
                  <a16:creationId xmlns:a16="http://schemas.microsoft.com/office/drawing/2014/main" id="{9CE13A05-B0D1-91ED-6C37-FAF5BBF2F9AF}"/>
                </a:ext>
              </a:extLst>
            </p:cNvPr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258" name="Google Shape;1673;p47">
                <a:extLst>
                  <a:ext uri="{FF2B5EF4-FFF2-40B4-BE49-F238E27FC236}">
                    <a16:creationId xmlns:a16="http://schemas.microsoft.com/office/drawing/2014/main" id="{56C6D26A-F2DF-B39E-84D1-97D0BBA03A37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259" name="Google Shape;1674;p47">
                <a:extLst>
                  <a:ext uri="{FF2B5EF4-FFF2-40B4-BE49-F238E27FC236}">
                    <a16:creationId xmlns:a16="http://schemas.microsoft.com/office/drawing/2014/main" id="{5C78FCF4-D400-9259-4FF1-7626F1F3053E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675;p47">
              <a:extLst>
                <a:ext uri="{FF2B5EF4-FFF2-40B4-BE49-F238E27FC236}">
                  <a16:creationId xmlns:a16="http://schemas.microsoft.com/office/drawing/2014/main" id="{ECAAC814-FD56-DB71-3F46-222840096B17}"/>
                </a:ext>
              </a:extLst>
            </p:cNvPr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250" name="Google Shape;1676;p47">
                <a:extLst>
                  <a:ext uri="{FF2B5EF4-FFF2-40B4-BE49-F238E27FC236}">
                    <a16:creationId xmlns:a16="http://schemas.microsoft.com/office/drawing/2014/main" id="{5CC4F248-7639-9864-C1F7-D4126E888C95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grpSp>
            <p:nvGrpSpPr>
              <p:cNvPr id="251" name="Google Shape;1677;p47">
                <a:extLst>
                  <a:ext uri="{FF2B5EF4-FFF2-40B4-BE49-F238E27FC236}">
                    <a16:creationId xmlns:a16="http://schemas.microsoft.com/office/drawing/2014/main" id="{94D29235-D0CD-E731-0CF2-32E7CCC01811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52" name="Google Shape;1678;p47">
                  <a:extLst>
                    <a:ext uri="{FF2B5EF4-FFF2-40B4-BE49-F238E27FC236}">
                      <a16:creationId xmlns:a16="http://schemas.microsoft.com/office/drawing/2014/main" id="{D8A591A8-590B-96C0-1193-8E0FEE2EDE67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</p:sp>
            <p:sp>
              <p:nvSpPr>
                <p:cNvPr id="253" name="Google Shape;1679;p47">
                  <a:extLst>
                    <a:ext uri="{FF2B5EF4-FFF2-40B4-BE49-F238E27FC236}">
                      <a16:creationId xmlns:a16="http://schemas.microsoft.com/office/drawing/2014/main" id="{CC51BBC0-5D62-6F93-57AD-FC5F37E49BAA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1680;p47">
                  <a:extLst>
                    <a:ext uri="{FF2B5EF4-FFF2-40B4-BE49-F238E27FC236}">
                      <a16:creationId xmlns:a16="http://schemas.microsoft.com/office/drawing/2014/main" id="{21E2559C-2A4D-E7C5-C83E-AD1CD84425A1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1681;p47">
                  <a:extLst>
                    <a:ext uri="{FF2B5EF4-FFF2-40B4-BE49-F238E27FC236}">
                      <a16:creationId xmlns:a16="http://schemas.microsoft.com/office/drawing/2014/main" id="{11777D40-940E-E09B-2A3C-A8CF89A5275C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1682;p47">
                  <a:extLst>
                    <a:ext uri="{FF2B5EF4-FFF2-40B4-BE49-F238E27FC236}">
                      <a16:creationId xmlns:a16="http://schemas.microsoft.com/office/drawing/2014/main" id="{A19D2829-68C0-4059-6EF4-1AE18C55758C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257" name="Google Shape;1683;p47">
                  <a:extLst>
                    <a:ext uri="{FF2B5EF4-FFF2-40B4-BE49-F238E27FC236}">
                      <a16:creationId xmlns:a16="http://schemas.microsoft.com/office/drawing/2014/main" id="{115720E1-54E6-2A56-22D2-4DD05A2BAF94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" name="Google Shape;1684;p47">
              <a:extLst>
                <a:ext uri="{FF2B5EF4-FFF2-40B4-BE49-F238E27FC236}">
                  <a16:creationId xmlns:a16="http://schemas.microsoft.com/office/drawing/2014/main" id="{436DE9DF-DA15-D782-FE4D-DE1F0FBBC65B}"/>
                </a:ext>
              </a:extLst>
            </p:cNvPr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248" name="Google Shape;1685;p47">
                <a:extLst>
                  <a:ext uri="{FF2B5EF4-FFF2-40B4-BE49-F238E27FC236}">
                    <a16:creationId xmlns:a16="http://schemas.microsoft.com/office/drawing/2014/main" id="{7B025F34-FB94-7730-7908-9E0CB19C8A65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249" name="Google Shape;1686;p47">
                <a:extLst>
                  <a:ext uri="{FF2B5EF4-FFF2-40B4-BE49-F238E27FC236}">
                    <a16:creationId xmlns:a16="http://schemas.microsoft.com/office/drawing/2014/main" id="{7F5D8491-D16E-5DE9-0C58-245860FF2033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687;p47">
              <a:extLst>
                <a:ext uri="{FF2B5EF4-FFF2-40B4-BE49-F238E27FC236}">
                  <a16:creationId xmlns:a16="http://schemas.microsoft.com/office/drawing/2014/main" id="{8940B7C0-C22D-AC27-A6CC-BA3F908F8227}"/>
                </a:ext>
              </a:extLst>
            </p:cNvPr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242" name="Google Shape;1688;p47">
                <a:extLst>
                  <a:ext uri="{FF2B5EF4-FFF2-40B4-BE49-F238E27FC236}">
                    <a16:creationId xmlns:a16="http://schemas.microsoft.com/office/drawing/2014/main" id="{B4E2FB6F-3DB1-0C96-CE57-6651C16C9852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243" name="Google Shape;1689;p47">
                <a:extLst>
                  <a:ext uri="{FF2B5EF4-FFF2-40B4-BE49-F238E27FC236}">
                    <a16:creationId xmlns:a16="http://schemas.microsoft.com/office/drawing/2014/main" id="{0EA314F4-F9FD-AD34-135F-E026251786F9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690;p47">
                <a:extLst>
                  <a:ext uri="{FF2B5EF4-FFF2-40B4-BE49-F238E27FC236}">
                    <a16:creationId xmlns:a16="http://schemas.microsoft.com/office/drawing/2014/main" id="{EFDDEC4D-183F-9F3C-06A3-26A8403D3BB0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691;p47">
                <a:extLst>
                  <a:ext uri="{FF2B5EF4-FFF2-40B4-BE49-F238E27FC236}">
                    <a16:creationId xmlns:a16="http://schemas.microsoft.com/office/drawing/2014/main" id="{2B002F1B-9629-EC71-38F0-803D8A9900C7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692;p47">
                <a:extLst>
                  <a:ext uri="{FF2B5EF4-FFF2-40B4-BE49-F238E27FC236}">
                    <a16:creationId xmlns:a16="http://schemas.microsoft.com/office/drawing/2014/main" id="{E88AEE6A-66B7-A474-603D-82416C704520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693;p47">
                <a:extLst>
                  <a:ext uri="{FF2B5EF4-FFF2-40B4-BE49-F238E27FC236}">
                    <a16:creationId xmlns:a16="http://schemas.microsoft.com/office/drawing/2014/main" id="{FCB44F2C-D6E8-D45F-8D8A-274B94B79278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694;p47">
              <a:extLst>
                <a:ext uri="{FF2B5EF4-FFF2-40B4-BE49-F238E27FC236}">
                  <a16:creationId xmlns:a16="http://schemas.microsoft.com/office/drawing/2014/main" id="{6D3C5D5A-C8D6-20A9-1CAD-7D2C16AEAFAF}"/>
                </a:ext>
              </a:extLst>
            </p:cNvPr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240" name="Google Shape;1695;p47">
                <a:extLst>
                  <a:ext uri="{FF2B5EF4-FFF2-40B4-BE49-F238E27FC236}">
                    <a16:creationId xmlns:a16="http://schemas.microsoft.com/office/drawing/2014/main" id="{51EECC22-85E3-19ED-5398-E1144C4B8B41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696;p47">
                <a:extLst>
                  <a:ext uri="{FF2B5EF4-FFF2-40B4-BE49-F238E27FC236}">
                    <a16:creationId xmlns:a16="http://schemas.microsoft.com/office/drawing/2014/main" id="{895C471A-F46C-A1A8-C686-653DFC4E18F2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</p:grpSp>
        <p:grpSp>
          <p:nvGrpSpPr>
            <p:cNvPr id="8" name="Google Shape;1697;p47">
              <a:extLst>
                <a:ext uri="{FF2B5EF4-FFF2-40B4-BE49-F238E27FC236}">
                  <a16:creationId xmlns:a16="http://schemas.microsoft.com/office/drawing/2014/main" id="{D63E78F3-D955-4962-7AD4-F14CE6421EFF}"/>
                </a:ext>
              </a:extLst>
            </p:cNvPr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237" name="Google Shape;1698;p47">
                <a:extLst>
                  <a:ext uri="{FF2B5EF4-FFF2-40B4-BE49-F238E27FC236}">
                    <a16:creationId xmlns:a16="http://schemas.microsoft.com/office/drawing/2014/main" id="{DEDFC9FD-7C2B-627D-E093-50D3A4FFFCD9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699;p47">
                <a:extLst>
                  <a:ext uri="{FF2B5EF4-FFF2-40B4-BE49-F238E27FC236}">
                    <a16:creationId xmlns:a16="http://schemas.microsoft.com/office/drawing/2014/main" id="{47032570-33B8-84BF-C803-2DFBE7E849EF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239" name="Google Shape;1700;p47">
                <a:extLst>
                  <a:ext uri="{FF2B5EF4-FFF2-40B4-BE49-F238E27FC236}">
                    <a16:creationId xmlns:a16="http://schemas.microsoft.com/office/drawing/2014/main" id="{8ABC15A6-7B7C-D548-8803-33B4E57FF193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</p:grpSp>
        <p:grpSp>
          <p:nvGrpSpPr>
            <p:cNvPr id="9" name="Google Shape;1701;p47">
              <a:extLst>
                <a:ext uri="{FF2B5EF4-FFF2-40B4-BE49-F238E27FC236}">
                  <a16:creationId xmlns:a16="http://schemas.microsoft.com/office/drawing/2014/main" id="{650B52B7-BFBC-45C6-D9CB-6CA1E574CF38}"/>
                </a:ext>
              </a:extLst>
            </p:cNvPr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235" name="Google Shape;1702;p47">
                <a:extLst>
                  <a:ext uri="{FF2B5EF4-FFF2-40B4-BE49-F238E27FC236}">
                    <a16:creationId xmlns:a16="http://schemas.microsoft.com/office/drawing/2014/main" id="{63610B8B-C0F4-BBBE-15F1-4CEAFB91DCAC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703;p47">
                <a:extLst>
                  <a:ext uri="{FF2B5EF4-FFF2-40B4-BE49-F238E27FC236}">
                    <a16:creationId xmlns:a16="http://schemas.microsoft.com/office/drawing/2014/main" id="{6A7FE800-E8A6-9878-9D0A-1C6596566240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</p:grpSp>
        <p:grpSp>
          <p:nvGrpSpPr>
            <p:cNvPr id="10" name="Google Shape;1704;p47">
              <a:extLst>
                <a:ext uri="{FF2B5EF4-FFF2-40B4-BE49-F238E27FC236}">
                  <a16:creationId xmlns:a16="http://schemas.microsoft.com/office/drawing/2014/main" id="{8F695B73-51B1-E63C-A80E-716E4661EDBB}"/>
                </a:ext>
              </a:extLst>
            </p:cNvPr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233" name="Google Shape;1705;p47">
                <a:extLst>
                  <a:ext uri="{FF2B5EF4-FFF2-40B4-BE49-F238E27FC236}">
                    <a16:creationId xmlns:a16="http://schemas.microsoft.com/office/drawing/2014/main" id="{AAED451F-54D6-4AD9-B6E5-4AD80A0F1172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234" name="Google Shape;1706;p47">
                <a:extLst>
                  <a:ext uri="{FF2B5EF4-FFF2-40B4-BE49-F238E27FC236}">
                    <a16:creationId xmlns:a16="http://schemas.microsoft.com/office/drawing/2014/main" id="{1CEAA732-E91E-CA5D-79FE-688D98B22244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707;p47">
              <a:extLst>
                <a:ext uri="{FF2B5EF4-FFF2-40B4-BE49-F238E27FC236}">
                  <a16:creationId xmlns:a16="http://schemas.microsoft.com/office/drawing/2014/main" id="{F9C89169-DDD9-D33D-9D2B-3A1ADF017B34}"/>
                </a:ext>
              </a:extLst>
            </p:cNvPr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229" name="Google Shape;1708;p47">
                <a:extLst>
                  <a:ext uri="{FF2B5EF4-FFF2-40B4-BE49-F238E27FC236}">
                    <a16:creationId xmlns:a16="http://schemas.microsoft.com/office/drawing/2014/main" id="{328B8627-1095-7907-8B2F-D4438A3DD82F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grpSp>
            <p:nvGrpSpPr>
              <p:cNvPr id="230" name="Google Shape;1709;p47">
                <a:extLst>
                  <a:ext uri="{FF2B5EF4-FFF2-40B4-BE49-F238E27FC236}">
                    <a16:creationId xmlns:a16="http://schemas.microsoft.com/office/drawing/2014/main" id="{B32E9F9D-0F84-CE8B-16A0-1FFE584650D8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31" name="Google Shape;1710;p47">
                  <a:extLst>
                    <a:ext uri="{FF2B5EF4-FFF2-40B4-BE49-F238E27FC236}">
                      <a16:creationId xmlns:a16="http://schemas.microsoft.com/office/drawing/2014/main" id="{67325C19-9D81-434C-B3D6-ACC900DF03F6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1711;p47">
                  <a:extLst>
                    <a:ext uri="{FF2B5EF4-FFF2-40B4-BE49-F238E27FC236}">
                      <a16:creationId xmlns:a16="http://schemas.microsoft.com/office/drawing/2014/main" id="{89768DD8-0823-D790-B04E-4BE9A22A3255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" name="Google Shape;1712;p47">
              <a:extLst>
                <a:ext uri="{FF2B5EF4-FFF2-40B4-BE49-F238E27FC236}">
                  <a16:creationId xmlns:a16="http://schemas.microsoft.com/office/drawing/2014/main" id="{F2FFB936-A2BE-2920-5141-7AC7FF903EC7}"/>
                </a:ext>
              </a:extLst>
            </p:cNvPr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227" name="Google Shape;1713;p47">
                <a:extLst>
                  <a:ext uri="{FF2B5EF4-FFF2-40B4-BE49-F238E27FC236}">
                    <a16:creationId xmlns:a16="http://schemas.microsoft.com/office/drawing/2014/main" id="{6958CE95-CBA5-D177-F4EC-EDAC558F9DF5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228" name="Google Shape;1714;p47">
                <a:extLst>
                  <a:ext uri="{FF2B5EF4-FFF2-40B4-BE49-F238E27FC236}">
                    <a16:creationId xmlns:a16="http://schemas.microsoft.com/office/drawing/2014/main" id="{C744A442-1AA9-97BE-839B-BBC96C7F8EE5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13" name="Google Shape;1715;p47">
              <a:extLst>
                <a:ext uri="{FF2B5EF4-FFF2-40B4-BE49-F238E27FC236}">
                  <a16:creationId xmlns:a16="http://schemas.microsoft.com/office/drawing/2014/main" id="{5F1CACF2-9191-F205-31F4-93585F0A65AA}"/>
                </a:ext>
              </a:extLst>
            </p:cNvPr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225" name="Google Shape;1716;p47">
                <a:extLst>
                  <a:ext uri="{FF2B5EF4-FFF2-40B4-BE49-F238E27FC236}">
                    <a16:creationId xmlns:a16="http://schemas.microsoft.com/office/drawing/2014/main" id="{5473BE71-2CC8-C49A-6AD0-488C02AF506B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226" name="Google Shape;1717;p47">
                <a:extLst>
                  <a:ext uri="{FF2B5EF4-FFF2-40B4-BE49-F238E27FC236}">
                    <a16:creationId xmlns:a16="http://schemas.microsoft.com/office/drawing/2014/main" id="{61A158E4-62D3-6188-F6EF-8B42F6D0BCC5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718;p47">
              <a:extLst>
                <a:ext uri="{FF2B5EF4-FFF2-40B4-BE49-F238E27FC236}">
                  <a16:creationId xmlns:a16="http://schemas.microsoft.com/office/drawing/2014/main" id="{6BCE6DF8-3135-4C13-D7A7-06F2DDD3B88F}"/>
                </a:ext>
              </a:extLst>
            </p:cNvPr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223" name="Google Shape;1719;p47">
                <a:extLst>
                  <a:ext uri="{FF2B5EF4-FFF2-40B4-BE49-F238E27FC236}">
                    <a16:creationId xmlns:a16="http://schemas.microsoft.com/office/drawing/2014/main" id="{FC11CB9E-83CF-9A78-891E-C1BA14F093BA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224" name="Google Shape;1720;p47">
                <a:extLst>
                  <a:ext uri="{FF2B5EF4-FFF2-40B4-BE49-F238E27FC236}">
                    <a16:creationId xmlns:a16="http://schemas.microsoft.com/office/drawing/2014/main" id="{2E56C99A-249B-C74E-CD66-8F59A6B96F83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721;p47">
              <a:extLst>
                <a:ext uri="{FF2B5EF4-FFF2-40B4-BE49-F238E27FC236}">
                  <a16:creationId xmlns:a16="http://schemas.microsoft.com/office/drawing/2014/main" id="{89134906-B3F4-70A2-129C-1D4F276E2528}"/>
                </a:ext>
              </a:extLst>
            </p:cNvPr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22;p47">
              <a:extLst>
                <a:ext uri="{FF2B5EF4-FFF2-40B4-BE49-F238E27FC236}">
                  <a16:creationId xmlns:a16="http://schemas.microsoft.com/office/drawing/2014/main" id="{E9FA0220-5E18-5D79-62C1-FC5E80CA2A41}"/>
                </a:ext>
              </a:extLst>
            </p:cNvPr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23;p47">
              <a:extLst>
                <a:ext uri="{FF2B5EF4-FFF2-40B4-BE49-F238E27FC236}">
                  <a16:creationId xmlns:a16="http://schemas.microsoft.com/office/drawing/2014/main" id="{99E00DA8-6B89-D39D-6C37-AA75D9D229FE}"/>
                </a:ext>
              </a:extLst>
            </p:cNvPr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18" name="Google Shape;1724;p47">
              <a:extLst>
                <a:ext uri="{FF2B5EF4-FFF2-40B4-BE49-F238E27FC236}">
                  <a16:creationId xmlns:a16="http://schemas.microsoft.com/office/drawing/2014/main" id="{1F6334DA-C78F-ACA4-1D0B-4797D2AE5706}"/>
                </a:ext>
              </a:extLst>
            </p:cNvPr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207" name="Google Shape;1725;p47">
                <a:extLst>
                  <a:ext uri="{FF2B5EF4-FFF2-40B4-BE49-F238E27FC236}">
                    <a16:creationId xmlns:a16="http://schemas.microsoft.com/office/drawing/2014/main" id="{DC1BA65F-6A3D-D5F7-82EE-642CD292C2F3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726;p47">
                <a:extLst>
                  <a:ext uri="{FF2B5EF4-FFF2-40B4-BE49-F238E27FC236}">
                    <a16:creationId xmlns:a16="http://schemas.microsoft.com/office/drawing/2014/main" id="{2B45AFA5-CC72-A23F-9A0C-6090598690D6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727;p47">
                <a:extLst>
                  <a:ext uri="{FF2B5EF4-FFF2-40B4-BE49-F238E27FC236}">
                    <a16:creationId xmlns:a16="http://schemas.microsoft.com/office/drawing/2014/main" id="{0D2925D6-F6B6-CF09-1E04-38C76C4EE7BF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728;p47">
                <a:extLst>
                  <a:ext uri="{FF2B5EF4-FFF2-40B4-BE49-F238E27FC236}">
                    <a16:creationId xmlns:a16="http://schemas.microsoft.com/office/drawing/2014/main" id="{71DA92E8-58A4-F3C7-274C-B1955827525A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729;p47">
                <a:extLst>
                  <a:ext uri="{FF2B5EF4-FFF2-40B4-BE49-F238E27FC236}">
                    <a16:creationId xmlns:a16="http://schemas.microsoft.com/office/drawing/2014/main" id="{CA533528-D3A9-911F-E0A9-3868628269E1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730;p47">
                <a:extLst>
                  <a:ext uri="{FF2B5EF4-FFF2-40B4-BE49-F238E27FC236}">
                    <a16:creationId xmlns:a16="http://schemas.microsoft.com/office/drawing/2014/main" id="{4A5EBE1B-204D-F8DA-7A6C-CFD12727FD21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731;p47">
                <a:extLst>
                  <a:ext uri="{FF2B5EF4-FFF2-40B4-BE49-F238E27FC236}">
                    <a16:creationId xmlns:a16="http://schemas.microsoft.com/office/drawing/2014/main" id="{89BD0D52-63A6-14B0-7E1C-FF57E1B3D31B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732;p47">
                <a:extLst>
                  <a:ext uri="{FF2B5EF4-FFF2-40B4-BE49-F238E27FC236}">
                    <a16:creationId xmlns:a16="http://schemas.microsoft.com/office/drawing/2014/main" id="{0CD4A3B5-3395-DF46-9293-2D7B1013B390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733;p47">
                <a:extLst>
                  <a:ext uri="{FF2B5EF4-FFF2-40B4-BE49-F238E27FC236}">
                    <a16:creationId xmlns:a16="http://schemas.microsoft.com/office/drawing/2014/main" id="{309EEFD1-7C60-1DE0-969B-9E18822B587E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734;p47">
                <a:extLst>
                  <a:ext uri="{FF2B5EF4-FFF2-40B4-BE49-F238E27FC236}">
                    <a16:creationId xmlns:a16="http://schemas.microsoft.com/office/drawing/2014/main" id="{E2A972BF-0C0A-7403-5C3E-77BCF9CC4806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735;p47">
                <a:extLst>
                  <a:ext uri="{FF2B5EF4-FFF2-40B4-BE49-F238E27FC236}">
                    <a16:creationId xmlns:a16="http://schemas.microsoft.com/office/drawing/2014/main" id="{B56E2838-343D-F3FA-767E-D987CE370150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736;p47">
                <a:extLst>
                  <a:ext uri="{FF2B5EF4-FFF2-40B4-BE49-F238E27FC236}">
                    <a16:creationId xmlns:a16="http://schemas.microsoft.com/office/drawing/2014/main" id="{70D78482-DE7B-D018-1120-9102D51FD952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737;p47">
                <a:extLst>
                  <a:ext uri="{FF2B5EF4-FFF2-40B4-BE49-F238E27FC236}">
                    <a16:creationId xmlns:a16="http://schemas.microsoft.com/office/drawing/2014/main" id="{EBF31923-9CDB-605D-F0BE-35A9A1477A32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738;p47">
                <a:extLst>
                  <a:ext uri="{FF2B5EF4-FFF2-40B4-BE49-F238E27FC236}">
                    <a16:creationId xmlns:a16="http://schemas.microsoft.com/office/drawing/2014/main" id="{CB0ED98A-8C44-044F-1024-C67653BED8BA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739;p47">
                <a:extLst>
                  <a:ext uri="{FF2B5EF4-FFF2-40B4-BE49-F238E27FC236}">
                    <a16:creationId xmlns:a16="http://schemas.microsoft.com/office/drawing/2014/main" id="{7594D167-E417-27AC-361B-C4972820DA81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740;p47">
                <a:extLst>
                  <a:ext uri="{FF2B5EF4-FFF2-40B4-BE49-F238E27FC236}">
                    <a16:creationId xmlns:a16="http://schemas.microsoft.com/office/drawing/2014/main" id="{63598310-B746-1BF6-62DE-50C8014433F7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19" name="Google Shape;1741;p47">
              <a:extLst>
                <a:ext uri="{FF2B5EF4-FFF2-40B4-BE49-F238E27FC236}">
                  <a16:creationId xmlns:a16="http://schemas.microsoft.com/office/drawing/2014/main" id="{B224379D-EA36-FD93-ED05-7C0310CF1759}"/>
                </a:ext>
              </a:extLst>
            </p:cNvPr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2;p47">
              <a:extLst>
                <a:ext uri="{FF2B5EF4-FFF2-40B4-BE49-F238E27FC236}">
                  <a16:creationId xmlns:a16="http://schemas.microsoft.com/office/drawing/2014/main" id="{D98CEE80-15BF-EC05-C376-C99F7375237C}"/>
                </a:ext>
              </a:extLst>
            </p:cNvPr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3;p47">
              <a:extLst>
                <a:ext uri="{FF2B5EF4-FFF2-40B4-BE49-F238E27FC236}">
                  <a16:creationId xmlns:a16="http://schemas.microsoft.com/office/drawing/2014/main" id="{47469325-60B5-F190-170C-836B524BC741}"/>
                </a:ext>
              </a:extLst>
            </p:cNvPr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4;p47">
              <a:extLst>
                <a:ext uri="{FF2B5EF4-FFF2-40B4-BE49-F238E27FC236}">
                  <a16:creationId xmlns:a16="http://schemas.microsoft.com/office/drawing/2014/main" id="{81DBDCB1-B295-AF25-653D-E5523250CD72}"/>
                </a:ext>
              </a:extLst>
            </p:cNvPr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45;p47">
              <a:extLst>
                <a:ext uri="{FF2B5EF4-FFF2-40B4-BE49-F238E27FC236}">
                  <a16:creationId xmlns:a16="http://schemas.microsoft.com/office/drawing/2014/main" id="{D358ED04-A9D3-F125-3BDB-6D16435C8A96}"/>
                </a:ext>
              </a:extLst>
            </p:cNvPr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6;p47">
              <a:extLst>
                <a:ext uri="{FF2B5EF4-FFF2-40B4-BE49-F238E27FC236}">
                  <a16:creationId xmlns:a16="http://schemas.microsoft.com/office/drawing/2014/main" id="{C5BAB04E-A67B-B862-5681-FF147FCD5FDB}"/>
                </a:ext>
              </a:extLst>
            </p:cNvPr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7;p47">
              <a:extLst>
                <a:ext uri="{FF2B5EF4-FFF2-40B4-BE49-F238E27FC236}">
                  <a16:creationId xmlns:a16="http://schemas.microsoft.com/office/drawing/2014/main" id="{5E97969D-EBAD-B4BE-FED4-DE8BFF2300A7}"/>
                </a:ext>
              </a:extLst>
            </p:cNvPr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8;p47">
              <a:extLst>
                <a:ext uri="{FF2B5EF4-FFF2-40B4-BE49-F238E27FC236}">
                  <a16:creationId xmlns:a16="http://schemas.microsoft.com/office/drawing/2014/main" id="{FBC4530F-EE28-66A3-EA37-CBBC04B0CBAF}"/>
                </a:ext>
              </a:extLst>
            </p:cNvPr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9;p47">
              <a:extLst>
                <a:ext uri="{FF2B5EF4-FFF2-40B4-BE49-F238E27FC236}">
                  <a16:creationId xmlns:a16="http://schemas.microsoft.com/office/drawing/2014/main" id="{D29C4231-436B-8496-218A-50A9FE122A5F}"/>
                </a:ext>
              </a:extLst>
            </p:cNvPr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50;p47">
              <a:extLst>
                <a:ext uri="{FF2B5EF4-FFF2-40B4-BE49-F238E27FC236}">
                  <a16:creationId xmlns:a16="http://schemas.microsoft.com/office/drawing/2014/main" id="{47AD93D2-7108-9A70-1F9D-FCC25406D548}"/>
                </a:ext>
              </a:extLst>
            </p:cNvPr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1;p47">
              <a:extLst>
                <a:ext uri="{FF2B5EF4-FFF2-40B4-BE49-F238E27FC236}">
                  <a16:creationId xmlns:a16="http://schemas.microsoft.com/office/drawing/2014/main" id="{8274FF50-D51E-9DDF-3C9C-6BA7ABD784E7}"/>
                </a:ext>
              </a:extLst>
            </p:cNvPr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2;p47">
              <a:extLst>
                <a:ext uri="{FF2B5EF4-FFF2-40B4-BE49-F238E27FC236}">
                  <a16:creationId xmlns:a16="http://schemas.microsoft.com/office/drawing/2014/main" id="{21BDD487-764C-60B1-B19B-ADBF1F09BB2C}"/>
                </a:ext>
              </a:extLst>
            </p:cNvPr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3;p47">
              <a:extLst>
                <a:ext uri="{FF2B5EF4-FFF2-40B4-BE49-F238E27FC236}">
                  <a16:creationId xmlns:a16="http://schemas.microsoft.com/office/drawing/2014/main" id="{E0475E07-A28D-A5D4-94F1-6435845F333D}"/>
                </a:ext>
              </a:extLst>
            </p:cNvPr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4;p47">
              <a:extLst>
                <a:ext uri="{FF2B5EF4-FFF2-40B4-BE49-F238E27FC236}">
                  <a16:creationId xmlns:a16="http://schemas.microsoft.com/office/drawing/2014/main" id="{548E6D73-284B-4156-DD35-2AED00011DB2}"/>
                </a:ext>
              </a:extLst>
            </p:cNvPr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5;p47">
              <a:extLst>
                <a:ext uri="{FF2B5EF4-FFF2-40B4-BE49-F238E27FC236}">
                  <a16:creationId xmlns:a16="http://schemas.microsoft.com/office/drawing/2014/main" id="{E18598EF-7655-C2F0-FF2D-8544C68AEA2D}"/>
                </a:ext>
              </a:extLst>
            </p:cNvPr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6;p47">
              <a:extLst>
                <a:ext uri="{FF2B5EF4-FFF2-40B4-BE49-F238E27FC236}">
                  <a16:creationId xmlns:a16="http://schemas.microsoft.com/office/drawing/2014/main" id="{DF2434E4-88D4-FF69-52C5-DBF98DD43A85}"/>
                </a:ext>
              </a:extLst>
            </p:cNvPr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7;p47">
              <a:extLst>
                <a:ext uri="{FF2B5EF4-FFF2-40B4-BE49-F238E27FC236}">
                  <a16:creationId xmlns:a16="http://schemas.microsoft.com/office/drawing/2014/main" id="{868AE592-A670-D128-EF2D-04E9B2309DC4}"/>
                </a:ext>
              </a:extLst>
            </p:cNvPr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8;p47">
              <a:extLst>
                <a:ext uri="{FF2B5EF4-FFF2-40B4-BE49-F238E27FC236}">
                  <a16:creationId xmlns:a16="http://schemas.microsoft.com/office/drawing/2014/main" id="{F2D00F63-7A86-0F04-A8FC-E50CCA90544F}"/>
                </a:ext>
              </a:extLst>
            </p:cNvPr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9;p47">
              <a:extLst>
                <a:ext uri="{FF2B5EF4-FFF2-40B4-BE49-F238E27FC236}">
                  <a16:creationId xmlns:a16="http://schemas.microsoft.com/office/drawing/2014/main" id="{75124C42-C715-1226-8A5A-0A0293CAC252}"/>
                </a:ext>
              </a:extLst>
            </p:cNvPr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0;p47">
              <a:extLst>
                <a:ext uri="{FF2B5EF4-FFF2-40B4-BE49-F238E27FC236}">
                  <a16:creationId xmlns:a16="http://schemas.microsoft.com/office/drawing/2014/main" id="{0F980B9F-0A50-E375-F761-B775D15B8C3D}"/>
                </a:ext>
              </a:extLst>
            </p:cNvPr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9" name="Google Shape;1761;p47">
              <a:extLst>
                <a:ext uri="{FF2B5EF4-FFF2-40B4-BE49-F238E27FC236}">
                  <a16:creationId xmlns:a16="http://schemas.microsoft.com/office/drawing/2014/main" id="{14006B03-E6C9-93FA-6F60-81BC793F2CB1}"/>
                </a:ext>
              </a:extLst>
            </p:cNvPr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0" name="Google Shape;1762;p47">
              <a:extLst>
                <a:ext uri="{FF2B5EF4-FFF2-40B4-BE49-F238E27FC236}">
                  <a16:creationId xmlns:a16="http://schemas.microsoft.com/office/drawing/2014/main" id="{91D0F590-B524-CFF8-B9BA-D2B843B74C42}"/>
                </a:ext>
              </a:extLst>
            </p:cNvPr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1763;p47">
              <a:extLst>
                <a:ext uri="{FF2B5EF4-FFF2-40B4-BE49-F238E27FC236}">
                  <a16:creationId xmlns:a16="http://schemas.microsoft.com/office/drawing/2014/main" id="{1D7D685A-CE44-86A6-1B38-B76972078868}"/>
                </a:ext>
              </a:extLst>
            </p:cNvPr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205" name="Google Shape;1764;p47">
                <a:extLst>
                  <a:ext uri="{FF2B5EF4-FFF2-40B4-BE49-F238E27FC236}">
                    <a16:creationId xmlns:a16="http://schemas.microsoft.com/office/drawing/2014/main" id="{07A90AA9-4F0D-9763-6DD4-6EBC8FFEEB41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765;p47">
                <a:extLst>
                  <a:ext uri="{FF2B5EF4-FFF2-40B4-BE49-F238E27FC236}">
                    <a16:creationId xmlns:a16="http://schemas.microsoft.com/office/drawing/2014/main" id="{959EA5C0-90D4-07F7-279F-C82FC36CD825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Google Shape;1766;p47">
              <a:extLst>
                <a:ext uri="{FF2B5EF4-FFF2-40B4-BE49-F238E27FC236}">
                  <a16:creationId xmlns:a16="http://schemas.microsoft.com/office/drawing/2014/main" id="{17596C9A-87BB-32D9-6C86-ADA59A887C11}"/>
                </a:ext>
              </a:extLst>
            </p:cNvPr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1767;p47">
              <a:extLst>
                <a:ext uri="{FF2B5EF4-FFF2-40B4-BE49-F238E27FC236}">
                  <a16:creationId xmlns:a16="http://schemas.microsoft.com/office/drawing/2014/main" id="{BB47F7B1-1076-144F-F9CF-86B3A4731DED}"/>
                </a:ext>
              </a:extLst>
            </p:cNvPr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201" name="Google Shape;1768;p47">
                <a:extLst>
                  <a:ext uri="{FF2B5EF4-FFF2-40B4-BE49-F238E27FC236}">
                    <a16:creationId xmlns:a16="http://schemas.microsoft.com/office/drawing/2014/main" id="{19862CFD-72E8-4C98-A6D0-05448904726D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769;p47">
                <a:extLst>
                  <a:ext uri="{FF2B5EF4-FFF2-40B4-BE49-F238E27FC236}">
                    <a16:creationId xmlns:a16="http://schemas.microsoft.com/office/drawing/2014/main" id="{3F525565-3C82-2A7E-8C88-B248ECAADB48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770;p47">
                <a:extLst>
                  <a:ext uri="{FF2B5EF4-FFF2-40B4-BE49-F238E27FC236}">
                    <a16:creationId xmlns:a16="http://schemas.microsoft.com/office/drawing/2014/main" id="{9B75504C-81AD-874B-B90B-3862B88E0417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771;p47">
                <a:extLst>
                  <a:ext uri="{FF2B5EF4-FFF2-40B4-BE49-F238E27FC236}">
                    <a16:creationId xmlns:a16="http://schemas.microsoft.com/office/drawing/2014/main" id="{56A0EC7A-C7BE-C940-6113-53A8750F66E4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1772;p47">
              <a:extLst>
                <a:ext uri="{FF2B5EF4-FFF2-40B4-BE49-F238E27FC236}">
                  <a16:creationId xmlns:a16="http://schemas.microsoft.com/office/drawing/2014/main" id="{49959048-1F4B-07F3-5333-AC70C5631CF9}"/>
                </a:ext>
              </a:extLst>
            </p:cNvPr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73;p47">
              <a:extLst>
                <a:ext uri="{FF2B5EF4-FFF2-40B4-BE49-F238E27FC236}">
                  <a16:creationId xmlns:a16="http://schemas.microsoft.com/office/drawing/2014/main" id="{0A34D5A2-B0F2-01E2-A11C-018DC1D7DD36}"/>
                </a:ext>
              </a:extLst>
            </p:cNvPr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74;p47">
              <a:extLst>
                <a:ext uri="{FF2B5EF4-FFF2-40B4-BE49-F238E27FC236}">
                  <a16:creationId xmlns:a16="http://schemas.microsoft.com/office/drawing/2014/main" id="{AB1A281D-5DCE-A594-80B6-7AFBEB042ABC}"/>
                </a:ext>
              </a:extLst>
            </p:cNvPr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75;p47">
              <a:extLst>
                <a:ext uri="{FF2B5EF4-FFF2-40B4-BE49-F238E27FC236}">
                  <a16:creationId xmlns:a16="http://schemas.microsoft.com/office/drawing/2014/main" id="{BD345B7E-1045-5FC4-BEAB-FAEA58C4A3ED}"/>
                </a:ext>
              </a:extLst>
            </p:cNvPr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76;p47">
              <a:extLst>
                <a:ext uri="{FF2B5EF4-FFF2-40B4-BE49-F238E27FC236}">
                  <a16:creationId xmlns:a16="http://schemas.microsoft.com/office/drawing/2014/main" id="{DAC208EF-570C-1DDD-18DB-935B51AB5F35}"/>
                </a:ext>
              </a:extLst>
            </p:cNvPr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77;p47">
              <a:extLst>
                <a:ext uri="{FF2B5EF4-FFF2-40B4-BE49-F238E27FC236}">
                  <a16:creationId xmlns:a16="http://schemas.microsoft.com/office/drawing/2014/main" id="{F635E9BA-D45B-29EF-0667-2E5A0C4F1B54}"/>
                </a:ext>
              </a:extLst>
            </p:cNvPr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78;p47">
              <a:extLst>
                <a:ext uri="{FF2B5EF4-FFF2-40B4-BE49-F238E27FC236}">
                  <a16:creationId xmlns:a16="http://schemas.microsoft.com/office/drawing/2014/main" id="{B2F9B4CC-4173-BB28-025B-AC051B8657C9}"/>
                </a:ext>
              </a:extLst>
            </p:cNvPr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1779;p47">
              <a:extLst>
                <a:ext uri="{FF2B5EF4-FFF2-40B4-BE49-F238E27FC236}">
                  <a16:creationId xmlns:a16="http://schemas.microsoft.com/office/drawing/2014/main" id="{456D3085-C4A9-7E8F-3A07-572C2CAB07C8}"/>
                </a:ext>
              </a:extLst>
            </p:cNvPr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197" name="Google Shape;1780;p47">
                <a:extLst>
                  <a:ext uri="{FF2B5EF4-FFF2-40B4-BE49-F238E27FC236}">
                    <a16:creationId xmlns:a16="http://schemas.microsoft.com/office/drawing/2014/main" id="{F73903F3-416E-3708-06B6-54333C2031C5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781;p47">
                <a:extLst>
                  <a:ext uri="{FF2B5EF4-FFF2-40B4-BE49-F238E27FC236}">
                    <a16:creationId xmlns:a16="http://schemas.microsoft.com/office/drawing/2014/main" id="{781F87A8-FD03-822B-4524-D9EE465EC728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782;p47">
                <a:extLst>
                  <a:ext uri="{FF2B5EF4-FFF2-40B4-BE49-F238E27FC236}">
                    <a16:creationId xmlns:a16="http://schemas.microsoft.com/office/drawing/2014/main" id="{B57BF0D6-ED17-0713-F28F-9BF542B5918A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783;p47">
                <a:extLst>
                  <a:ext uri="{FF2B5EF4-FFF2-40B4-BE49-F238E27FC236}">
                    <a16:creationId xmlns:a16="http://schemas.microsoft.com/office/drawing/2014/main" id="{E8323179-439B-3D6A-896C-A9B939B5A8A8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" name="Google Shape;1784;p47">
              <a:extLst>
                <a:ext uri="{FF2B5EF4-FFF2-40B4-BE49-F238E27FC236}">
                  <a16:creationId xmlns:a16="http://schemas.microsoft.com/office/drawing/2014/main" id="{EA449785-48AC-C47F-AAB9-4E6F58D49804}"/>
                </a:ext>
              </a:extLst>
            </p:cNvPr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85;p47">
              <a:extLst>
                <a:ext uri="{FF2B5EF4-FFF2-40B4-BE49-F238E27FC236}">
                  <a16:creationId xmlns:a16="http://schemas.microsoft.com/office/drawing/2014/main" id="{4C53D955-9C8A-8DC5-F188-0541D65B61DF}"/>
                </a:ext>
              </a:extLst>
            </p:cNvPr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86;p47">
              <a:extLst>
                <a:ext uri="{FF2B5EF4-FFF2-40B4-BE49-F238E27FC236}">
                  <a16:creationId xmlns:a16="http://schemas.microsoft.com/office/drawing/2014/main" id="{87973F05-A8E8-4C4F-50C9-B1FBD6EADC7F}"/>
                </a:ext>
              </a:extLst>
            </p:cNvPr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87;p47">
              <a:extLst>
                <a:ext uri="{FF2B5EF4-FFF2-40B4-BE49-F238E27FC236}">
                  <a16:creationId xmlns:a16="http://schemas.microsoft.com/office/drawing/2014/main" id="{F037EA4C-D3AD-14AF-E1A6-18D48569760A}"/>
                </a:ext>
              </a:extLst>
            </p:cNvPr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88;p47">
              <a:extLst>
                <a:ext uri="{FF2B5EF4-FFF2-40B4-BE49-F238E27FC236}">
                  <a16:creationId xmlns:a16="http://schemas.microsoft.com/office/drawing/2014/main" id="{31AD2B90-E86B-D1B3-DB0D-BD6CC6207388}"/>
                </a:ext>
              </a:extLst>
            </p:cNvPr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89;p47">
              <a:extLst>
                <a:ext uri="{FF2B5EF4-FFF2-40B4-BE49-F238E27FC236}">
                  <a16:creationId xmlns:a16="http://schemas.microsoft.com/office/drawing/2014/main" id="{9BD391F7-CFE1-BC6A-FB31-07DB96ECEE50}"/>
                </a:ext>
              </a:extLst>
            </p:cNvPr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90;p47">
              <a:extLst>
                <a:ext uri="{FF2B5EF4-FFF2-40B4-BE49-F238E27FC236}">
                  <a16:creationId xmlns:a16="http://schemas.microsoft.com/office/drawing/2014/main" id="{F1ED1E84-7017-AAC3-5420-04AA798D1163}"/>
                </a:ext>
              </a:extLst>
            </p:cNvPr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91;p47">
              <a:extLst>
                <a:ext uri="{FF2B5EF4-FFF2-40B4-BE49-F238E27FC236}">
                  <a16:creationId xmlns:a16="http://schemas.microsoft.com/office/drawing/2014/main" id="{C0DC297D-A698-FC5F-99E2-9A97D9069A8D}"/>
                </a:ext>
              </a:extLst>
            </p:cNvPr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92;p47">
              <a:extLst>
                <a:ext uri="{FF2B5EF4-FFF2-40B4-BE49-F238E27FC236}">
                  <a16:creationId xmlns:a16="http://schemas.microsoft.com/office/drawing/2014/main" id="{CC7CE4E3-17C6-82AD-D24B-4BC0E297C2E8}"/>
                </a:ext>
              </a:extLst>
            </p:cNvPr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93;p47">
              <a:extLst>
                <a:ext uri="{FF2B5EF4-FFF2-40B4-BE49-F238E27FC236}">
                  <a16:creationId xmlns:a16="http://schemas.microsoft.com/office/drawing/2014/main" id="{1F3DFA37-65F3-0438-34F7-C31C04A49583}"/>
                </a:ext>
              </a:extLst>
            </p:cNvPr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94;p47">
              <a:extLst>
                <a:ext uri="{FF2B5EF4-FFF2-40B4-BE49-F238E27FC236}">
                  <a16:creationId xmlns:a16="http://schemas.microsoft.com/office/drawing/2014/main" id="{8E8D8E85-A8DE-DAAB-B01D-9FEC15094B82}"/>
                </a:ext>
              </a:extLst>
            </p:cNvPr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95;p47">
              <a:extLst>
                <a:ext uri="{FF2B5EF4-FFF2-40B4-BE49-F238E27FC236}">
                  <a16:creationId xmlns:a16="http://schemas.microsoft.com/office/drawing/2014/main" id="{947B423C-4480-8E23-97B3-0B7DB868C955}"/>
                </a:ext>
              </a:extLst>
            </p:cNvPr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96;p47">
              <a:extLst>
                <a:ext uri="{FF2B5EF4-FFF2-40B4-BE49-F238E27FC236}">
                  <a16:creationId xmlns:a16="http://schemas.microsoft.com/office/drawing/2014/main" id="{8ADC9F79-B8D5-15ED-A064-28D6105E5FC7}"/>
                </a:ext>
              </a:extLst>
            </p:cNvPr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97;p47">
              <a:extLst>
                <a:ext uri="{FF2B5EF4-FFF2-40B4-BE49-F238E27FC236}">
                  <a16:creationId xmlns:a16="http://schemas.microsoft.com/office/drawing/2014/main" id="{5F68BDBA-0D74-6162-18D6-773FD518BB6D}"/>
                </a:ext>
              </a:extLst>
            </p:cNvPr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98;p47">
              <a:extLst>
                <a:ext uri="{FF2B5EF4-FFF2-40B4-BE49-F238E27FC236}">
                  <a16:creationId xmlns:a16="http://schemas.microsoft.com/office/drawing/2014/main" id="{6F4FA936-EC75-9458-9CE7-ECB780705579}"/>
                </a:ext>
              </a:extLst>
            </p:cNvPr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99;p47">
              <a:extLst>
                <a:ext uri="{FF2B5EF4-FFF2-40B4-BE49-F238E27FC236}">
                  <a16:creationId xmlns:a16="http://schemas.microsoft.com/office/drawing/2014/main" id="{0A041489-9E15-38DE-0FDF-2A50AC766775}"/>
                </a:ext>
              </a:extLst>
            </p:cNvPr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00;p47">
              <a:extLst>
                <a:ext uri="{FF2B5EF4-FFF2-40B4-BE49-F238E27FC236}">
                  <a16:creationId xmlns:a16="http://schemas.microsoft.com/office/drawing/2014/main" id="{8BB981D3-8F69-36C0-98F6-DA1ED2FB4E25}"/>
                </a:ext>
              </a:extLst>
            </p:cNvPr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01;p47">
              <a:extLst>
                <a:ext uri="{FF2B5EF4-FFF2-40B4-BE49-F238E27FC236}">
                  <a16:creationId xmlns:a16="http://schemas.microsoft.com/office/drawing/2014/main" id="{206E4AB2-B099-C8E1-28FD-B2F5A3E4ECB4}"/>
                </a:ext>
              </a:extLst>
            </p:cNvPr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02;p47">
              <a:extLst>
                <a:ext uri="{FF2B5EF4-FFF2-40B4-BE49-F238E27FC236}">
                  <a16:creationId xmlns:a16="http://schemas.microsoft.com/office/drawing/2014/main" id="{8BD64B64-09B3-23BB-979D-D928A9D1EDE4}"/>
                </a:ext>
              </a:extLst>
            </p:cNvPr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03;p47">
              <a:extLst>
                <a:ext uri="{FF2B5EF4-FFF2-40B4-BE49-F238E27FC236}">
                  <a16:creationId xmlns:a16="http://schemas.microsoft.com/office/drawing/2014/main" id="{8C2A9B8F-F9B5-D66A-97CD-77BE8920D6F4}"/>
                </a:ext>
              </a:extLst>
            </p:cNvPr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04;p47">
              <a:extLst>
                <a:ext uri="{FF2B5EF4-FFF2-40B4-BE49-F238E27FC236}">
                  <a16:creationId xmlns:a16="http://schemas.microsoft.com/office/drawing/2014/main" id="{11AC6230-2025-4E9D-8262-3AB3EBD71085}"/>
                </a:ext>
              </a:extLst>
            </p:cNvPr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05;p47">
              <a:extLst>
                <a:ext uri="{FF2B5EF4-FFF2-40B4-BE49-F238E27FC236}">
                  <a16:creationId xmlns:a16="http://schemas.microsoft.com/office/drawing/2014/main" id="{C5DE717A-8D84-AE26-F6E9-533F145B91E8}"/>
                </a:ext>
              </a:extLst>
            </p:cNvPr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06;p47">
              <a:extLst>
                <a:ext uri="{FF2B5EF4-FFF2-40B4-BE49-F238E27FC236}">
                  <a16:creationId xmlns:a16="http://schemas.microsoft.com/office/drawing/2014/main" id="{02687BA7-9BC7-7347-A3DD-97F8ECAACFD9}"/>
                </a:ext>
              </a:extLst>
            </p:cNvPr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07;p47">
              <a:extLst>
                <a:ext uri="{FF2B5EF4-FFF2-40B4-BE49-F238E27FC236}">
                  <a16:creationId xmlns:a16="http://schemas.microsoft.com/office/drawing/2014/main" id="{54FCFC19-B228-EF19-01E7-3240267BD371}"/>
                </a:ext>
              </a:extLst>
            </p:cNvPr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08;p47">
              <a:extLst>
                <a:ext uri="{FF2B5EF4-FFF2-40B4-BE49-F238E27FC236}">
                  <a16:creationId xmlns:a16="http://schemas.microsoft.com/office/drawing/2014/main" id="{F2E1D204-9F25-1FCA-C17D-77B2CD05C043}"/>
                </a:ext>
              </a:extLst>
            </p:cNvPr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09;p47">
              <a:extLst>
                <a:ext uri="{FF2B5EF4-FFF2-40B4-BE49-F238E27FC236}">
                  <a16:creationId xmlns:a16="http://schemas.microsoft.com/office/drawing/2014/main" id="{E1235F9C-1EF6-B19C-64E5-4A3DC72A2CC5}"/>
                </a:ext>
              </a:extLst>
            </p:cNvPr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10;p47">
              <a:extLst>
                <a:ext uri="{FF2B5EF4-FFF2-40B4-BE49-F238E27FC236}">
                  <a16:creationId xmlns:a16="http://schemas.microsoft.com/office/drawing/2014/main" id="{D4DDD0FB-9172-1A5B-0C0B-DAD1813AD3B8}"/>
                </a:ext>
              </a:extLst>
            </p:cNvPr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11;p47">
              <a:extLst>
                <a:ext uri="{FF2B5EF4-FFF2-40B4-BE49-F238E27FC236}">
                  <a16:creationId xmlns:a16="http://schemas.microsoft.com/office/drawing/2014/main" id="{93D3BAA4-D85B-3FB0-92AC-0E3ECC57487F}"/>
                </a:ext>
              </a:extLst>
            </p:cNvPr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12;p47">
              <a:extLst>
                <a:ext uri="{FF2B5EF4-FFF2-40B4-BE49-F238E27FC236}">
                  <a16:creationId xmlns:a16="http://schemas.microsoft.com/office/drawing/2014/main" id="{002A53B8-7AA3-0E1C-3BBA-F96DF30139EF}"/>
                </a:ext>
              </a:extLst>
            </p:cNvPr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1813;p47">
              <a:extLst>
                <a:ext uri="{FF2B5EF4-FFF2-40B4-BE49-F238E27FC236}">
                  <a16:creationId xmlns:a16="http://schemas.microsoft.com/office/drawing/2014/main" id="{8D20DF77-4EF0-2EE8-89E3-0EB7C5227636}"/>
                </a:ext>
              </a:extLst>
            </p:cNvPr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195" name="Google Shape;1814;p47">
                <a:extLst>
                  <a:ext uri="{FF2B5EF4-FFF2-40B4-BE49-F238E27FC236}">
                    <a16:creationId xmlns:a16="http://schemas.microsoft.com/office/drawing/2014/main" id="{9C0BB85B-9768-7ABC-AA2C-364B7317A0A9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815;p47">
                <a:extLst>
                  <a:ext uri="{FF2B5EF4-FFF2-40B4-BE49-F238E27FC236}">
                    <a16:creationId xmlns:a16="http://schemas.microsoft.com/office/drawing/2014/main" id="{2486FEC0-43CF-2807-62D0-5644AF7ECCA8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1816;p47">
              <a:extLst>
                <a:ext uri="{FF2B5EF4-FFF2-40B4-BE49-F238E27FC236}">
                  <a16:creationId xmlns:a16="http://schemas.microsoft.com/office/drawing/2014/main" id="{34BEA1CF-2C4D-8D2E-6C33-A880C81BEAE4}"/>
                </a:ext>
              </a:extLst>
            </p:cNvPr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1817;p47">
              <a:extLst>
                <a:ext uri="{FF2B5EF4-FFF2-40B4-BE49-F238E27FC236}">
                  <a16:creationId xmlns:a16="http://schemas.microsoft.com/office/drawing/2014/main" id="{5D740A64-9ED2-C0DE-FDA3-1F238E1CC564}"/>
                </a:ext>
              </a:extLst>
            </p:cNvPr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193" name="Google Shape;1818;p47">
                <a:extLst>
                  <a:ext uri="{FF2B5EF4-FFF2-40B4-BE49-F238E27FC236}">
                    <a16:creationId xmlns:a16="http://schemas.microsoft.com/office/drawing/2014/main" id="{B6292F20-C2DF-C4F0-4A24-14298ECAED36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194" name="Google Shape;1819;p47">
                <a:extLst>
                  <a:ext uri="{FF2B5EF4-FFF2-40B4-BE49-F238E27FC236}">
                    <a16:creationId xmlns:a16="http://schemas.microsoft.com/office/drawing/2014/main" id="{510DAB7A-2974-E3E6-711A-D33C3486A40F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1820;p47">
              <a:extLst>
                <a:ext uri="{FF2B5EF4-FFF2-40B4-BE49-F238E27FC236}">
                  <a16:creationId xmlns:a16="http://schemas.microsoft.com/office/drawing/2014/main" id="{D121876E-8233-8DCE-5EE2-FD8E50678014}"/>
                </a:ext>
              </a:extLst>
            </p:cNvPr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191" name="Google Shape;1821;p47">
                <a:extLst>
                  <a:ext uri="{FF2B5EF4-FFF2-40B4-BE49-F238E27FC236}">
                    <a16:creationId xmlns:a16="http://schemas.microsoft.com/office/drawing/2014/main" id="{2DF7D4C2-F63D-0715-95BC-34B38C6DDD60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822;p47">
                <a:extLst>
                  <a:ext uri="{FF2B5EF4-FFF2-40B4-BE49-F238E27FC236}">
                    <a16:creationId xmlns:a16="http://schemas.microsoft.com/office/drawing/2014/main" id="{6D011A5F-3761-D5ED-EFFD-08DFCEDDC296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1823;p47">
              <a:extLst>
                <a:ext uri="{FF2B5EF4-FFF2-40B4-BE49-F238E27FC236}">
                  <a16:creationId xmlns:a16="http://schemas.microsoft.com/office/drawing/2014/main" id="{8C5F6C7B-5B9B-EE39-DF7A-5F0B10231DBB}"/>
                </a:ext>
              </a:extLst>
            </p:cNvPr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24;p47">
              <a:extLst>
                <a:ext uri="{FF2B5EF4-FFF2-40B4-BE49-F238E27FC236}">
                  <a16:creationId xmlns:a16="http://schemas.microsoft.com/office/drawing/2014/main" id="{EF4D7A97-08EC-B7DA-C108-9D580B3F7040}"/>
                </a:ext>
              </a:extLst>
            </p:cNvPr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25;p47">
              <a:extLst>
                <a:ext uri="{FF2B5EF4-FFF2-40B4-BE49-F238E27FC236}">
                  <a16:creationId xmlns:a16="http://schemas.microsoft.com/office/drawing/2014/main" id="{04D05B8C-CC9E-7326-5B55-D702F8F9AA74}"/>
                </a:ext>
              </a:extLst>
            </p:cNvPr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26;p47">
              <a:extLst>
                <a:ext uri="{FF2B5EF4-FFF2-40B4-BE49-F238E27FC236}">
                  <a16:creationId xmlns:a16="http://schemas.microsoft.com/office/drawing/2014/main" id="{1F73FBE9-D70D-95E2-0B4B-7AE5DEA8D107}"/>
                </a:ext>
              </a:extLst>
            </p:cNvPr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27;p47">
              <a:extLst>
                <a:ext uri="{FF2B5EF4-FFF2-40B4-BE49-F238E27FC236}">
                  <a16:creationId xmlns:a16="http://schemas.microsoft.com/office/drawing/2014/main" id="{A086B360-E0CE-F317-C9C6-B28AE0D80453}"/>
                </a:ext>
              </a:extLst>
            </p:cNvPr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28;p47">
              <a:extLst>
                <a:ext uri="{FF2B5EF4-FFF2-40B4-BE49-F238E27FC236}">
                  <a16:creationId xmlns:a16="http://schemas.microsoft.com/office/drawing/2014/main" id="{F734B394-DEF6-CC85-62FB-13A7D05BA807}"/>
                </a:ext>
              </a:extLst>
            </p:cNvPr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29;p47">
              <a:extLst>
                <a:ext uri="{FF2B5EF4-FFF2-40B4-BE49-F238E27FC236}">
                  <a16:creationId xmlns:a16="http://schemas.microsoft.com/office/drawing/2014/main" id="{15229274-7122-CB79-A403-5775FBD83C89}"/>
                </a:ext>
              </a:extLst>
            </p:cNvPr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30;p47">
              <a:extLst>
                <a:ext uri="{FF2B5EF4-FFF2-40B4-BE49-F238E27FC236}">
                  <a16:creationId xmlns:a16="http://schemas.microsoft.com/office/drawing/2014/main" id="{D851EE9C-376D-C8A8-0BAA-5FC2CB08D2EA}"/>
                </a:ext>
              </a:extLst>
            </p:cNvPr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1831;p47">
              <a:extLst>
                <a:ext uri="{FF2B5EF4-FFF2-40B4-BE49-F238E27FC236}">
                  <a16:creationId xmlns:a16="http://schemas.microsoft.com/office/drawing/2014/main" id="{929009FD-B3E0-3810-48B9-D408DBB9DD6B}"/>
                </a:ext>
              </a:extLst>
            </p:cNvPr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187" name="Google Shape;1832;p47">
                <a:extLst>
                  <a:ext uri="{FF2B5EF4-FFF2-40B4-BE49-F238E27FC236}">
                    <a16:creationId xmlns:a16="http://schemas.microsoft.com/office/drawing/2014/main" id="{A8D28B3E-3022-B3CA-6381-1BEB1603FEF0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33;p47">
                <a:extLst>
                  <a:ext uri="{FF2B5EF4-FFF2-40B4-BE49-F238E27FC236}">
                    <a16:creationId xmlns:a16="http://schemas.microsoft.com/office/drawing/2014/main" id="{5C5CB8B8-A135-163A-7B17-037BC9C70F3B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34;p47">
                <a:extLst>
                  <a:ext uri="{FF2B5EF4-FFF2-40B4-BE49-F238E27FC236}">
                    <a16:creationId xmlns:a16="http://schemas.microsoft.com/office/drawing/2014/main" id="{DA746303-7CE2-323A-5D9E-909EB80C9025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835;p47">
                <a:extLst>
                  <a:ext uri="{FF2B5EF4-FFF2-40B4-BE49-F238E27FC236}">
                    <a16:creationId xmlns:a16="http://schemas.microsoft.com/office/drawing/2014/main" id="{6F64964B-C153-8B2E-C71B-A9FB8E039298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1836;p47">
              <a:extLst>
                <a:ext uri="{FF2B5EF4-FFF2-40B4-BE49-F238E27FC236}">
                  <a16:creationId xmlns:a16="http://schemas.microsoft.com/office/drawing/2014/main" id="{3FC46DE0-0ABF-BB9E-6FF6-39FAED6A75B4}"/>
                </a:ext>
              </a:extLst>
            </p:cNvPr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37;p47">
              <a:extLst>
                <a:ext uri="{FF2B5EF4-FFF2-40B4-BE49-F238E27FC236}">
                  <a16:creationId xmlns:a16="http://schemas.microsoft.com/office/drawing/2014/main" id="{F49FCE5E-44B0-6EF2-AA46-B048644DB787}"/>
                </a:ext>
              </a:extLst>
            </p:cNvPr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38;p47">
              <a:extLst>
                <a:ext uri="{FF2B5EF4-FFF2-40B4-BE49-F238E27FC236}">
                  <a16:creationId xmlns:a16="http://schemas.microsoft.com/office/drawing/2014/main" id="{BFCC0FD2-3F53-8496-EF8E-65F170523860}"/>
                </a:ext>
              </a:extLst>
            </p:cNvPr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39;p47">
              <a:extLst>
                <a:ext uri="{FF2B5EF4-FFF2-40B4-BE49-F238E27FC236}">
                  <a16:creationId xmlns:a16="http://schemas.microsoft.com/office/drawing/2014/main" id="{DF4B9916-5ABA-0461-D4DD-4E5DB143330E}"/>
                </a:ext>
              </a:extLst>
            </p:cNvPr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40;p47">
              <a:extLst>
                <a:ext uri="{FF2B5EF4-FFF2-40B4-BE49-F238E27FC236}">
                  <a16:creationId xmlns:a16="http://schemas.microsoft.com/office/drawing/2014/main" id="{CAC89B3A-8A01-1ABD-C4D4-35F498AD65FE}"/>
                </a:ext>
              </a:extLst>
            </p:cNvPr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41;p47">
              <a:extLst>
                <a:ext uri="{FF2B5EF4-FFF2-40B4-BE49-F238E27FC236}">
                  <a16:creationId xmlns:a16="http://schemas.microsoft.com/office/drawing/2014/main" id="{3D1A894C-423A-EE3D-3EC5-5AB5893CB06A}"/>
                </a:ext>
              </a:extLst>
            </p:cNvPr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42;p47">
              <a:extLst>
                <a:ext uri="{FF2B5EF4-FFF2-40B4-BE49-F238E27FC236}">
                  <a16:creationId xmlns:a16="http://schemas.microsoft.com/office/drawing/2014/main" id="{3D6C93C5-F099-185C-D653-690ACEAE0D85}"/>
                </a:ext>
              </a:extLst>
            </p:cNvPr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43;p47">
              <a:extLst>
                <a:ext uri="{FF2B5EF4-FFF2-40B4-BE49-F238E27FC236}">
                  <a16:creationId xmlns:a16="http://schemas.microsoft.com/office/drawing/2014/main" id="{1F0939E6-0903-FBD2-9C1D-E21C4CE6ECD4}"/>
                </a:ext>
              </a:extLst>
            </p:cNvPr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1844;p47">
              <a:extLst>
                <a:ext uri="{FF2B5EF4-FFF2-40B4-BE49-F238E27FC236}">
                  <a16:creationId xmlns:a16="http://schemas.microsoft.com/office/drawing/2014/main" id="{1430E240-6E94-6D36-6CFD-7F35C23F62A6}"/>
                </a:ext>
              </a:extLst>
            </p:cNvPr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183" name="Google Shape;1845;p47">
                <a:extLst>
                  <a:ext uri="{FF2B5EF4-FFF2-40B4-BE49-F238E27FC236}">
                    <a16:creationId xmlns:a16="http://schemas.microsoft.com/office/drawing/2014/main" id="{149CB0E0-49A1-8BE1-A83A-690C69744709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6;p47">
                <a:extLst>
                  <a:ext uri="{FF2B5EF4-FFF2-40B4-BE49-F238E27FC236}">
                    <a16:creationId xmlns:a16="http://schemas.microsoft.com/office/drawing/2014/main" id="{CBBDD2BD-100F-2207-305A-1B2C077F3C7D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47;p47">
                <a:extLst>
                  <a:ext uri="{FF2B5EF4-FFF2-40B4-BE49-F238E27FC236}">
                    <a16:creationId xmlns:a16="http://schemas.microsoft.com/office/drawing/2014/main" id="{D0904BD9-D22E-A3C1-ABAA-D098951012CC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48;p47">
                <a:extLst>
                  <a:ext uri="{FF2B5EF4-FFF2-40B4-BE49-F238E27FC236}">
                    <a16:creationId xmlns:a16="http://schemas.microsoft.com/office/drawing/2014/main" id="{8BFA783F-7DC0-F5AC-6EEC-76D18B37E9A4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1849;p47">
              <a:extLst>
                <a:ext uri="{FF2B5EF4-FFF2-40B4-BE49-F238E27FC236}">
                  <a16:creationId xmlns:a16="http://schemas.microsoft.com/office/drawing/2014/main" id="{1A3A725D-CB91-0E46-63FE-6DBB7220B1E2}"/>
                </a:ext>
              </a:extLst>
            </p:cNvPr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50;p47">
              <a:extLst>
                <a:ext uri="{FF2B5EF4-FFF2-40B4-BE49-F238E27FC236}">
                  <a16:creationId xmlns:a16="http://schemas.microsoft.com/office/drawing/2014/main" id="{16F14AEA-1C6D-B28F-6F80-A11CF9BC29D8}"/>
                </a:ext>
              </a:extLst>
            </p:cNvPr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51;p47">
              <a:extLst>
                <a:ext uri="{FF2B5EF4-FFF2-40B4-BE49-F238E27FC236}">
                  <a16:creationId xmlns:a16="http://schemas.microsoft.com/office/drawing/2014/main" id="{448741C2-F094-4401-8D9D-FAB247B5F8BA}"/>
                </a:ext>
              </a:extLst>
            </p:cNvPr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52;p47">
              <a:extLst>
                <a:ext uri="{FF2B5EF4-FFF2-40B4-BE49-F238E27FC236}">
                  <a16:creationId xmlns:a16="http://schemas.microsoft.com/office/drawing/2014/main" id="{1AA83CE9-C923-0E60-8CB5-26340F7FB083}"/>
                </a:ext>
              </a:extLst>
            </p:cNvPr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53;p47">
              <a:extLst>
                <a:ext uri="{FF2B5EF4-FFF2-40B4-BE49-F238E27FC236}">
                  <a16:creationId xmlns:a16="http://schemas.microsoft.com/office/drawing/2014/main" id="{069442E5-D023-3505-CF0B-296C7F986B75}"/>
                </a:ext>
              </a:extLst>
            </p:cNvPr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54;p47">
              <a:extLst>
                <a:ext uri="{FF2B5EF4-FFF2-40B4-BE49-F238E27FC236}">
                  <a16:creationId xmlns:a16="http://schemas.microsoft.com/office/drawing/2014/main" id="{BB3AD336-0195-C1A2-286F-6181F275E837}"/>
                </a:ext>
              </a:extLst>
            </p:cNvPr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55;p47">
              <a:extLst>
                <a:ext uri="{FF2B5EF4-FFF2-40B4-BE49-F238E27FC236}">
                  <a16:creationId xmlns:a16="http://schemas.microsoft.com/office/drawing/2014/main" id="{9A3C9020-50C1-D130-F932-E4268C3A2343}"/>
                </a:ext>
              </a:extLst>
            </p:cNvPr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56;p47">
              <a:extLst>
                <a:ext uri="{FF2B5EF4-FFF2-40B4-BE49-F238E27FC236}">
                  <a16:creationId xmlns:a16="http://schemas.microsoft.com/office/drawing/2014/main" id="{F95E4416-29E9-332A-47CE-3AA4AAAA1863}"/>
                </a:ext>
              </a:extLst>
            </p:cNvPr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57;p47">
              <a:extLst>
                <a:ext uri="{FF2B5EF4-FFF2-40B4-BE49-F238E27FC236}">
                  <a16:creationId xmlns:a16="http://schemas.microsoft.com/office/drawing/2014/main" id="{0A2E390E-53B5-61F7-7789-8A269582E9B4}"/>
                </a:ext>
              </a:extLst>
            </p:cNvPr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58;p47">
              <a:extLst>
                <a:ext uri="{FF2B5EF4-FFF2-40B4-BE49-F238E27FC236}">
                  <a16:creationId xmlns:a16="http://schemas.microsoft.com/office/drawing/2014/main" id="{363DFCE6-8F83-8D74-3E50-2C472E8BE267}"/>
                </a:ext>
              </a:extLst>
            </p:cNvPr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59;p47">
              <a:extLst>
                <a:ext uri="{FF2B5EF4-FFF2-40B4-BE49-F238E27FC236}">
                  <a16:creationId xmlns:a16="http://schemas.microsoft.com/office/drawing/2014/main" id="{30EE97C5-7B55-DDEE-1ACD-DDD6B53F9121}"/>
                </a:ext>
              </a:extLst>
            </p:cNvPr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60;p47">
              <a:extLst>
                <a:ext uri="{FF2B5EF4-FFF2-40B4-BE49-F238E27FC236}">
                  <a16:creationId xmlns:a16="http://schemas.microsoft.com/office/drawing/2014/main" id="{BC3EA529-EF72-838C-A3CE-76F7A9E7E130}"/>
                </a:ext>
              </a:extLst>
            </p:cNvPr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61;p47">
              <a:extLst>
                <a:ext uri="{FF2B5EF4-FFF2-40B4-BE49-F238E27FC236}">
                  <a16:creationId xmlns:a16="http://schemas.microsoft.com/office/drawing/2014/main" id="{69A84028-CDED-1D52-FD2D-1B2DCBB4A31B}"/>
                </a:ext>
              </a:extLst>
            </p:cNvPr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62;p47">
              <a:extLst>
                <a:ext uri="{FF2B5EF4-FFF2-40B4-BE49-F238E27FC236}">
                  <a16:creationId xmlns:a16="http://schemas.microsoft.com/office/drawing/2014/main" id="{A9D9B6BE-3D50-F52D-7DA9-E799D3EBA72E}"/>
                </a:ext>
              </a:extLst>
            </p:cNvPr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63;p47">
              <a:extLst>
                <a:ext uri="{FF2B5EF4-FFF2-40B4-BE49-F238E27FC236}">
                  <a16:creationId xmlns:a16="http://schemas.microsoft.com/office/drawing/2014/main" id="{312C4AB7-5ABD-62CD-ADC3-6BAECA21A26D}"/>
                </a:ext>
              </a:extLst>
            </p:cNvPr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64;p47">
              <a:extLst>
                <a:ext uri="{FF2B5EF4-FFF2-40B4-BE49-F238E27FC236}">
                  <a16:creationId xmlns:a16="http://schemas.microsoft.com/office/drawing/2014/main" id="{2FEF95CA-E537-A453-4490-4ED546131E55}"/>
                </a:ext>
              </a:extLst>
            </p:cNvPr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65;p47">
              <a:extLst>
                <a:ext uri="{FF2B5EF4-FFF2-40B4-BE49-F238E27FC236}">
                  <a16:creationId xmlns:a16="http://schemas.microsoft.com/office/drawing/2014/main" id="{8602527C-A6CD-7C85-14C1-57E5F1BF2814}"/>
                </a:ext>
              </a:extLst>
            </p:cNvPr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20" name="Google Shape;1866;p47">
              <a:extLst>
                <a:ext uri="{FF2B5EF4-FFF2-40B4-BE49-F238E27FC236}">
                  <a16:creationId xmlns:a16="http://schemas.microsoft.com/office/drawing/2014/main" id="{7E688C49-CF6F-C71E-BDAE-83F3A28DB305}"/>
                </a:ext>
              </a:extLst>
            </p:cNvPr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67;p47">
              <a:extLst>
                <a:ext uri="{FF2B5EF4-FFF2-40B4-BE49-F238E27FC236}">
                  <a16:creationId xmlns:a16="http://schemas.microsoft.com/office/drawing/2014/main" id="{1FFDC8B3-465C-2DEF-A103-80281AAD5266}"/>
                </a:ext>
              </a:extLst>
            </p:cNvPr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68;p47">
              <a:extLst>
                <a:ext uri="{FF2B5EF4-FFF2-40B4-BE49-F238E27FC236}">
                  <a16:creationId xmlns:a16="http://schemas.microsoft.com/office/drawing/2014/main" id="{51161FF7-2C70-EED8-3C7B-4720E4893731}"/>
                </a:ext>
              </a:extLst>
            </p:cNvPr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69;p47">
              <a:extLst>
                <a:ext uri="{FF2B5EF4-FFF2-40B4-BE49-F238E27FC236}">
                  <a16:creationId xmlns:a16="http://schemas.microsoft.com/office/drawing/2014/main" id="{36F3C0D7-884B-5075-5600-6E4C47270371}"/>
                </a:ext>
              </a:extLst>
            </p:cNvPr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70;p47">
              <a:extLst>
                <a:ext uri="{FF2B5EF4-FFF2-40B4-BE49-F238E27FC236}">
                  <a16:creationId xmlns:a16="http://schemas.microsoft.com/office/drawing/2014/main" id="{5EE85BD7-C084-1A1C-3D0F-4DE0E1014A36}"/>
                </a:ext>
              </a:extLst>
            </p:cNvPr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71;p47">
              <a:extLst>
                <a:ext uri="{FF2B5EF4-FFF2-40B4-BE49-F238E27FC236}">
                  <a16:creationId xmlns:a16="http://schemas.microsoft.com/office/drawing/2014/main" id="{81F00B8E-A2FC-5CEC-CE1A-DAA32195712A}"/>
                </a:ext>
              </a:extLst>
            </p:cNvPr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72;p47">
              <a:extLst>
                <a:ext uri="{FF2B5EF4-FFF2-40B4-BE49-F238E27FC236}">
                  <a16:creationId xmlns:a16="http://schemas.microsoft.com/office/drawing/2014/main" id="{A6EF4F2D-8BEC-04D9-7E86-D414AB4ECB1F}"/>
                </a:ext>
              </a:extLst>
            </p:cNvPr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73;p47">
              <a:extLst>
                <a:ext uri="{FF2B5EF4-FFF2-40B4-BE49-F238E27FC236}">
                  <a16:creationId xmlns:a16="http://schemas.microsoft.com/office/drawing/2014/main" id="{4987140D-9859-B5A5-0D97-236E5ABEB61E}"/>
                </a:ext>
              </a:extLst>
            </p:cNvPr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74;p47">
              <a:extLst>
                <a:ext uri="{FF2B5EF4-FFF2-40B4-BE49-F238E27FC236}">
                  <a16:creationId xmlns:a16="http://schemas.microsoft.com/office/drawing/2014/main" id="{F207D527-F968-862A-9E8B-0709E02D4E9B}"/>
                </a:ext>
              </a:extLst>
            </p:cNvPr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75;p47">
              <a:extLst>
                <a:ext uri="{FF2B5EF4-FFF2-40B4-BE49-F238E27FC236}">
                  <a16:creationId xmlns:a16="http://schemas.microsoft.com/office/drawing/2014/main" id="{A69C6F53-EB72-994E-7CC1-52D4C5D66D8C}"/>
                </a:ext>
              </a:extLst>
            </p:cNvPr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76;p47">
              <a:extLst>
                <a:ext uri="{FF2B5EF4-FFF2-40B4-BE49-F238E27FC236}">
                  <a16:creationId xmlns:a16="http://schemas.microsoft.com/office/drawing/2014/main" id="{2C20D055-3210-DB1C-E748-88613CB3CD5D}"/>
                </a:ext>
              </a:extLst>
            </p:cNvPr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77;p47">
              <a:extLst>
                <a:ext uri="{FF2B5EF4-FFF2-40B4-BE49-F238E27FC236}">
                  <a16:creationId xmlns:a16="http://schemas.microsoft.com/office/drawing/2014/main" id="{45B67628-7661-6AA8-0B06-C125D016CC9B}"/>
                </a:ext>
              </a:extLst>
            </p:cNvPr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32" name="Google Shape;1878;p47">
              <a:extLst>
                <a:ext uri="{FF2B5EF4-FFF2-40B4-BE49-F238E27FC236}">
                  <a16:creationId xmlns:a16="http://schemas.microsoft.com/office/drawing/2014/main" id="{8E87A44D-E818-835E-3A29-73EFDAA63ECA}"/>
                </a:ext>
              </a:extLst>
            </p:cNvPr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79;p47">
              <a:extLst>
                <a:ext uri="{FF2B5EF4-FFF2-40B4-BE49-F238E27FC236}">
                  <a16:creationId xmlns:a16="http://schemas.microsoft.com/office/drawing/2014/main" id="{929D9054-A5D0-C47C-41C6-02865A9854F7}"/>
                </a:ext>
              </a:extLst>
            </p:cNvPr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80;p47">
              <a:extLst>
                <a:ext uri="{FF2B5EF4-FFF2-40B4-BE49-F238E27FC236}">
                  <a16:creationId xmlns:a16="http://schemas.microsoft.com/office/drawing/2014/main" id="{C59B349E-3BD2-DD86-C81C-B96A73A2C352}"/>
                </a:ext>
              </a:extLst>
            </p:cNvPr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81;p47">
              <a:extLst>
                <a:ext uri="{FF2B5EF4-FFF2-40B4-BE49-F238E27FC236}">
                  <a16:creationId xmlns:a16="http://schemas.microsoft.com/office/drawing/2014/main" id="{689C9022-650E-AE2B-D88C-75677F75D98E}"/>
                </a:ext>
              </a:extLst>
            </p:cNvPr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82;p47">
              <a:extLst>
                <a:ext uri="{FF2B5EF4-FFF2-40B4-BE49-F238E27FC236}">
                  <a16:creationId xmlns:a16="http://schemas.microsoft.com/office/drawing/2014/main" id="{366AA911-5535-9EC1-F1E0-E9699A8443A8}"/>
                </a:ext>
              </a:extLst>
            </p:cNvPr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83;p47">
              <a:extLst>
                <a:ext uri="{FF2B5EF4-FFF2-40B4-BE49-F238E27FC236}">
                  <a16:creationId xmlns:a16="http://schemas.microsoft.com/office/drawing/2014/main" id="{31418A3A-4319-AACE-F499-3FBF622BC876}"/>
                </a:ext>
              </a:extLst>
            </p:cNvPr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84;p47">
              <a:extLst>
                <a:ext uri="{FF2B5EF4-FFF2-40B4-BE49-F238E27FC236}">
                  <a16:creationId xmlns:a16="http://schemas.microsoft.com/office/drawing/2014/main" id="{94DB95B3-D295-90F5-A661-F133EE279066}"/>
                </a:ext>
              </a:extLst>
            </p:cNvPr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85;p47">
              <a:extLst>
                <a:ext uri="{FF2B5EF4-FFF2-40B4-BE49-F238E27FC236}">
                  <a16:creationId xmlns:a16="http://schemas.microsoft.com/office/drawing/2014/main" id="{159D6597-B1DE-A145-5816-5E97E7EED2C6}"/>
                </a:ext>
              </a:extLst>
            </p:cNvPr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86;p47">
              <a:extLst>
                <a:ext uri="{FF2B5EF4-FFF2-40B4-BE49-F238E27FC236}">
                  <a16:creationId xmlns:a16="http://schemas.microsoft.com/office/drawing/2014/main" id="{E31A24A1-35B6-9D0E-3602-4C303B46D8BD}"/>
                </a:ext>
              </a:extLst>
            </p:cNvPr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87;p47">
              <a:extLst>
                <a:ext uri="{FF2B5EF4-FFF2-40B4-BE49-F238E27FC236}">
                  <a16:creationId xmlns:a16="http://schemas.microsoft.com/office/drawing/2014/main" id="{3A53D0BB-BD52-4EBA-71B4-FC128361ABF7}"/>
                </a:ext>
              </a:extLst>
            </p:cNvPr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88;p47">
              <a:extLst>
                <a:ext uri="{FF2B5EF4-FFF2-40B4-BE49-F238E27FC236}">
                  <a16:creationId xmlns:a16="http://schemas.microsoft.com/office/drawing/2014/main" id="{6F4F5BA4-B129-1F2B-0D7E-516E6B2DDFD0}"/>
                </a:ext>
              </a:extLst>
            </p:cNvPr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89;p47">
              <a:extLst>
                <a:ext uri="{FF2B5EF4-FFF2-40B4-BE49-F238E27FC236}">
                  <a16:creationId xmlns:a16="http://schemas.microsoft.com/office/drawing/2014/main" id="{46A5FA81-BA21-9BA7-843B-8CDD6CBCC76C}"/>
                </a:ext>
              </a:extLst>
            </p:cNvPr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90;p47">
              <a:extLst>
                <a:ext uri="{FF2B5EF4-FFF2-40B4-BE49-F238E27FC236}">
                  <a16:creationId xmlns:a16="http://schemas.microsoft.com/office/drawing/2014/main" id="{38A2FAF6-EDE8-9649-17E4-352CEF97B61E}"/>
                </a:ext>
              </a:extLst>
            </p:cNvPr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1891;p47">
              <a:extLst>
                <a:ext uri="{FF2B5EF4-FFF2-40B4-BE49-F238E27FC236}">
                  <a16:creationId xmlns:a16="http://schemas.microsoft.com/office/drawing/2014/main" id="{8EBBEF91-102F-0488-081F-A1179E4E4111}"/>
                </a:ext>
              </a:extLst>
            </p:cNvPr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181" name="Google Shape;1892;p47">
                <a:extLst>
                  <a:ext uri="{FF2B5EF4-FFF2-40B4-BE49-F238E27FC236}">
                    <a16:creationId xmlns:a16="http://schemas.microsoft.com/office/drawing/2014/main" id="{0BB4AE06-9F33-2B37-6634-BDA358F58F09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93;p47">
                <a:extLst>
                  <a:ext uri="{FF2B5EF4-FFF2-40B4-BE49-F238E27FC236}">
                    <a16:creationId xmlns:a16="http://schemas.microsoft.com/office/drawing/2014/main" id="{12061E31-8E5D-376A-C775-D70A2B53919C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" name="Google Shape;1894;p47">
              <a:extLst>
                <a:ext uri="{FF2B5EF4-FFF2-40B4-BE49-F238E27FC236}">
                  <a16:creationId xmlns:a16="http://schemas.microsoft.com/office/drawing/2014/main" id="{4A1FF3FF-E77F-7981-59B0-70456B9C44D3}"/>
                </a:ext>
              </a:extLst>
            </p:cNvPr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895;p47">
              <a:extLst>
                <a:ext uri="{FF2B5EF4-FFF2-40B4-BE49-F238E27FC236}">
                  <a16:creationId xmlns:a16="http://schemas.microsoft.com/office/drawing/2014/main" id="{5B616564-7D5B-1A2A-4931-843055AF7090}"/>
                </a:ext>
              </a:extLst>
            </p:cNvPr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96;p47">
              <a:extLst>
                <a:ext uri="{FF2B5EF4-FFF2-40B4-BE49-F238E27FC236}">
                  <a16:creationId xmlns:a16="http://schemas.microsoft.com/office/drawing/2014/main" id="{727DB029-7545-4360-65A9-56B7FA977FE1}"/>
                </a:ext>
              </a:extLst>
            </p:cNvPr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97;p47">
              <a:extLst>
                <a:ext uri="{FF2B5EF4-FFF2-40B4-BE49-F238E27FC236}">
                  <a16:creationId xmlns:a16="http://schemas.microsoft.com/office/drawing/2014/main" id="{79C518A7-B960-9D43-B353-ECC8710FD4AD}"/>
                </a:ext>
              </a:extLst>
            </p:cNvPr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98;p47">
              <a:extLst>
                <a:ext uri="{FF2B5EF4-FFF2-40B4-BE49-F238E27FC236}">
                  <a16:creationId xmlns:a16="http://schemas.microsoft.com/office/drawing/2014/main" id="{6C678C7F-B96C-E542-55C7-31A7F277CA75}"/>
                </a:ext>
              </a:extLst>
            </p:cNvPr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99;p47">
              <a:extLst>
                <a:ext uri="{FF2B5EF4-FFF2-40B4-BE49-F238E27FC236}">
                  <a16:creationId xmlns:a16="http://schemas.microsoft.com/office/drawing/2014/main" id="{A3BE38C5-FB4C-08E1-BC73-890DD56DA8C1}"/>
                </a:ext>
              </a:extLst>
            </p:cNvPr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00;p47">
              <a:extLst>
                <a:ext uri="{FF2B5EF4-FFF2-40B4-BE49-F238E27FC236}">
                  <a16:creationId xmlns:a16="http://schemas.microsoft.com/office/drawing/2014/main" id="{FA138BF1-311C-89A0-224E-03ED0BF1AF80}"/>
                </a:ext>
              </a:extLst>
            </p:cNvPr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01;p47">
              <a:extLst>
                <a:ext uri="{FF2B5EF4-FFF2-40B4-BE49-F238E27FC236}">
                  <a16:creationId xmlns:a16="http://schemas.microsoft.com/office/drawing/2014/main" id="{31D2EFFB-794B-CF8D-0925-040B5ABBA78C}"/>
                </a:ext>
              </a:extLst>
            </p:cNvPr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02;p47">
              <a:extLst>
                <a:ext uri="{FF2B5EF4-FFF2-40B4-BE49-F238E27FC236}">
                  <a16:creationId xmlns:a16="http://schemas.microsoft.com/office/drawing/2014/main" id="{FE1BF021-2CD4-7560-6C2D-0A6213B14544}"/>
                </a:ext>
              </a:extLst>
            </p:cNvPr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55" name="Google Shape;1903;p47">
              <a:extLst>
                <a:ext uri="{FF2B5EF4-FFF2-40B4-BE49-F238E27FC236}">
                  <a16:creationId xmlns:a16="http://schemas.microsoft.com/office/drawing/2014/main" id="{C3F66B76-4824-363B-2CE2-8DCF93BB7F49}"/>
                </a:ext>
              </a:extLst>
            </p:cNvPr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04;p47">
              <a:extLst>
                <a:ext uri="{FF2B5EF4-FFF2-40B4-BE49-F238E27FC236}">
                  <a16:creationId xmlns:a16="http://schemas.microsoft.com/office/drawing/2014/main" id="{D6273EF3-AFB4-7FD5-3180-F5596E8126B7}"/>
                </a:ext>
              </a:extLst>
            </p:cNvPr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05;p47">
              <a:extLst>
                <a:ext uri="{FF2B5EF4-FFF2-40B4-BE49-F238E27FC236}">
                  <a16:creationId xmlns:a16="http://schemas.microsoft.com/office/drawing/2014/main" id="{1831DFE2-33E4-228C-47EF-083C400441FE}"/>
                </a:ext>
              </a:extLst>
            </p:cNvPr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06;p47">
              <a:extLst>
                <a:ext uri="{FF2B5EF4-FFF2-40B4-BE49-F238E27FC236}">
                  <a16:creationId xmlns:a16="http://schemas.microsoft.com/office/drawing/2014/main" id="{D560DCF8-93DC-4B37-6A76-DCF55DA00F3F}"/>
                </a:ext>
              </a:extLst>
            </p:cNvPr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07;p47">
              <a:extLst>
                <a:ext uri="{FF2B5EF4-FFF2-40B4-BE49-F238E27FC236}">
                  <a16:creationId xmlns:a16="http://schemas.microsoft.com/office/drawing/2014/main" id="{A76137E8-C957-9430-50A8-BC9B162A7168}"/>
                </a:ext>
              </a:extLst>
            </p:cNvPr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08;p47">
              <a:extLst>
                <a:ext uri="{FF2B5EF4-FFF2-40B4-BE49-F238E27FC236}">
                  <a16:creationId xmlns:a16="http://schemas.microsoft.com/office/drawing/2014/main" id="{6A1275A7-056B-B0AB-1732-0EC398F61BCA}"/>
                </a:ext>
              </a:extLst>
            </p:cNvPr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09;p47">
              <a:extLst>
                <a:ext uri="{FF2B5EF4-FFF2-40B4-BE49-F238E27FC236}">
                  <a16:creationId xmlns:a16="http://schemas.microsoft.com/office/drawing/2014/main" id="{EBE1EEB3-1B2B-5AFE-1D56-6FD68535111C}"/>
                </a:ext>
              </a:extLst>
            </p:cNvPr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10;p47">
              <a:extLst>
                <a:ext uri="{FF2B5EF4-FFF2-40B4-BE49-F238E27FC236}">
                  <a16:creationId xmlns:a16="http://schemas.microsoft.com/office/drawing/2014/main" id="{5B82F345-F5D5-0696-063D-BAED44BE199E}"/>
                </a:ext>
              </a:extLst>
            </p:cNvPr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11;p47">
              <a:extLst>
                <a:ext uri="{FF2B5EF4-FFF2-40B4-BE49-F238E27FC236}">
                  <a16:creationId xmlns:a16="http://schemas.microsoft.com/office/drawing/2014/main" id="{C8B9FAF8-A234-38F3-1FB9-DD1C7971A6F2}"/>
                </a:ext>
              </a:extLst>
            </p:cNvPr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12;p47">
              <a:extLst>
                <a:ext uri="{FF2B5EF4-FFF2-40B4-BE49-F238E27FC236}">
                  <a16:creationId xmlns:a16="http://schemas.microsoft.com/office/drawing/2014/main" id="{F381053F-DC36-5042-747D-D6B0C4683F66}"/>
                </a:ext>
              </a:extLst>
            </p:cNvPr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65" name="Google Shape;1913;p47">
              <a:extLst>
                <a:ext uri="{FF2B5EF4-FFF2-40B4-BE49-F238E27FC236}">
                  <a16:creationId xmlns:a16="http://schemas.microsoft.com/office/drawing/2014/main" id="{2AD576F6-2F8F-E1C1-F763-93E2A63158CD}"/>
                </a:ext>
              </a:extLst>
            </p:cNvPr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14;p47">
              <a:extLst>
                <a:ext uri="{FF2B5EF4-FFF2-40B4-BE49-F238E27FC236}">
                  <a16:creationId xmlns:a16="http://schemas.microsoft.com/office/drawing/2014/main" id="{FB6CB5E4-53F2-8293-B3BD-2254B9251910}"/>
                </a:ext>
              </a:extLst>
            </p:cNvPr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15;p47">
              <a:extLst>
                <a:ext uri="{FF2B5EF4-FFF2-40B4-BE49-F238E27FC236}">
                  <a16:creationId xmlns:a16="http://schemas.microsoft.com/office/drawing/2014/main" id="{E9D9107D-0A43-CE52-C50E-F1054D88DF28}"/>
                </a:ext>
              </a:extLst>
            </p:cNvPr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16;p47">
              <a:extLst>
                <a:ext uri="{FF2B5EF4-FFF2-40B4-BE49-F238E27FC236}">
                  <a16:creationId xmlns:a16="http://schemas.microsoft.com/office/drawing/2014/main" id="{9684A099-8A64-5EC6-D6BB-1CB3EF38AC2C}"/>
                </a:ext>
              </a:extLst>
            </p:cNvPr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17;p47">
              <a:extLst>
                <a:ext uri="{FF2B5EF4-FFF2-40B4-BE49-F238E27FC236}">
                  <a16:creationId xmlns:a16="http://schemas.microsoft.com/office/drawing/2014/main" id="{33C35319-E6BF-8E85-D45E-970354A41A24}"/>
                </a:ext>
              </a:extLst>
            </p:cNvPr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18;p47">
              <a:extLst>
                <a:ext uri="{FF2B5EF4-FFF2-40B4-BE49-F238E27FC236}">
                  <a16:creationId xmlns:a16="http://schemas.microsoft.com/office/drawing/2014/main" id="{044CFEF0-8DC8-4970-6CDB-BF1D05A4E8E9}"/>
                </a:ext>
              </a:extLst>
            </p:cNvPr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71" name="Google Shape;1919;p47">
              <a:extLst>
                <a:ext uri="{FF2B5EF4-FFF2-40B4-BE49-F238E27FC236}">
                  <a16:creationId xmlns:a16="http://schemas.microsoft.com/office/drawing/2014/main" id="{29288801-B195-62F6-261C-09CAE567A380}"/>
                </a:ext>
              </a:extLst>
            </p:cNvPr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20;p47">
              <a:extLst>
                <a:ext uri="{FF2B5EF4-FFF2-40B4-BE49-F238E27FC236}">
                  <a16:creationId xmlns:a16="http://schemas.microsoft.com/office/drawing/2014/main" id="{4AA06091-55A3-878C-B3BD-DB7474CC7B1D}"/>
                </a:ext>
              </a:extLst>
            </p:cNvPr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21;p47">
              <a:extLst>
                <a:ext uri="{FF2B5EF4-FFF2-40B4-BE49-F238E27FC236}">
                  <a16:creationId xmlns:a16="http://schemas.microsoft.com/office/drawing/2014/main" id="{9744A011-97B0-B6A9-F141-4F50880EBD56}"/>
                </a:ext>
              </a:extLst>
            </p:cNvPr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22;p47">
              <a:extLst>
                <a:ext uri="{FF2B5EF4-FFF2-40B4-BE49-F238E27FC236}">
                  <a16:creationId xmlns:a16="http://schemas.microsoft.com/office/drawing/2014/main" id="{45245577-AA6A-201F-C40F-3396B4EE298E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23;p47">
              <a:extLst>
                <a:ext uri="{FF2B5EF4-FFF2-40B4-BE49-F238E27FC236}">
                  <a16:creationId xmlns:a16="http://schemas.microsoft.com/office/drawing/2014/main" id="{4B8CA85C-1488-B0A1-AAFA-E100077131C6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24;p47">
              <a:extLst>
                <a:ext uri="{FF2B5EF4-FFF2-40B4-BE49-F238E27FC236}">
                  <a16:creationId xmlns:a16="http://schemas.microsoft.com/office/drawing/2014/main" id="{EBBAA881-4C10-1054-931D-BB40F07F5566}"/>
                </a:ext>
              </a:extLst>
            </p:cNvPr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25;p47">
              <a:extLst>
                <a:ext uri="{FF2B5EF4-FFF2-40B4-BE49-F238E27FC236}">
                  <a16:creationId xmlns:a16="http://schemas.microsoft.com/office/drawing/2014/main" id="{D10D7DFC-EFED-BD85-6C7A-A09D99484E89}"/>
                </a:ext>
              </a:extLst>
            </p:cNvPr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rgbClr val="5F7D95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26;p47">
              <a:extLst>
                <a:ext uri="{FF2B5EF4-FFF2-40B4-BE49-F238E27FC236}">
                  <a16:creationId xmlns:a16="http://schemas.microsoft.com/office/drawing/2014/main" id="{3F5174DF-0CA8-9409-26D6-04FEB9EEE2A2}"/>
                </a:ext>
              </a:extLst>
            </p:cNvPr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27;p47">
              <a:extLst>
                <a:ext uri="{FF2B5EF4-FFF2-40B4-BE49-F238E27FC236}">
                  <a16:creationId xmlns:a16="http://schemas.microsoft.com/office/drawing/2014/main" id="{126CA5C4-FA6E-B555-DC53-5E38AAF36C88}"/>
                </a:ext>
              </a:extLst>
            </p:cNvPr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28;p47">
              <a:extLst>
                <a:ext uri="{FF2B5EF4-FFF2-40B4-BE49-F238E27FC236}">
                  <a16:creationId xmlns:a16="http://schemas.microsoft.com/office/drawing/2014/main" id="{5DBCC40F-B24B-3554-7BAA-918900846797}"/>
                </a:ext>
              </a:extLst>
            </p:cNvPr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797C63AE-545C-40B3-F0D8-270C9E929838}"/>
              </a:ext>
            </a:extLst>
          </p:cNvPr>
          <p:cNvSpPr txBox="1"/>
          <p:nvPr/>
        </p:nvSpPr>
        <p:spPr>
          <a:xfrm>
            <a:off x="268347" y="1355607"/>
            <a:ext cx="581255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48FFD5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48FFD5"/>
                </a:solidFill>
              </a:rPr>
              <a:t>Gestures provide the user with a new form of interaction that mirrors their experience in the real world. They feel natural and require neither interruption nor an additional device.</a:t>
            </a:r>
          </a:p>
          <a:p>
            <a:pPr>
              <a:buClr>
                <a:srgbClr val="48FFD5"/>
              </a:buClr>
            </a:pPr>
            <a:endParaRPr lang="en-IN" dirty="0">
              <a:solidFill>
                <a:srgbClr val="48FFD5"/>
              </a:solidFill>
            </a:endParaRPr>
          </a:p>
          <a:p>
            <a:pPr marL="285750" indent="-285750">
              <a:buClr>
                <a:srgbClr val="48FFD5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48FFD5"/>
                </a:solidFill>
              </a:rPr>
              <a:t>Mainly used in Home Automation like </a:t>
            </a:r>
            <a:r>
              <a:rPr lang="en-US" dirty="0">
                <a:solidFill>
                  <a:srgbClr val="48FFD5"/>
                </a:solidFill>
              </a:rPr>
              <a:t>Smart locks and door access systems are one of the most popular and cost effective solutions of Internet of Things.</a:t>
            </a:r>
          </a:p>
          <a:p>
            <a:pPr>
              <a:buClr>
                <a:srgbClr val="48FFD5"/>
              </a:buClr>
            </a:pPr>
            <a:endParaRPr lang="en-US" dirty="0">
              <a:solidFill>
                <a:srgbClr val="48FFD5"/>
              </a:solidFill>
            </a:endParaRPr>
          </a:p>
          <a:p>
            <a:pPr marL="285750" indent="-285750">
              <a:buClr>
                <a:srgbClr val="48FFD5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48FFD5"/>
                </a:solidFill>
              </a:rPr>
              <a:t>For security purpose we can use face detection also as safety measure for the locks.</a:t>
            </a:r>
          </a:p>
          <a:p>
            <a:pPr>
              <a:buClr>
                <a:srgbClr val="48FFD5"/>
              </a:buClr>
            </a:pPr>
            <a:endParaRPr lang="en-US" dirty="0">
              <a:solidFill>
                <a:srgbClr val="48FFD5"/>
              </a:solidFill>
            </a:endParaRPr>
          </a:p>
          <a:p>
            <a:pPr marL="285750" indent="-285750">
              <a:buClr>
                <a:srgbClr val="48FFD5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48FFD5"/>
                </a:solidFill>
              </a:rPr>
              <a:t>Various touch screen smart phones are also incorporating this technology to provide easy access.</a:t>
            </a:r>
            <a:endParaRPr lang="en-IN" dirty="0">
              <a:solidFill>
                <a:srgbClr val="48FFD5"/>
              </a:solidFill>
            </a:endParaRPr>
          </a:p>
          <a:p>
            <a:endParaRPr lang="en-IN" dirty="0">
              <a:solidFill>
                <a:srgbClr val="48FFD5"/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21CE837-5350-AED1-13CE-7E6371D81715}"/>
              </a:ext>
            </a:extLst>
          </p:cNvPr>
          <p:cNvSpPr txBox="1"/>
          <p:nvPr/>
        </p:nvSpPr>
        <p:spPr>
          <a:xfrm>
            <a:off x="2849589" y="304184"/>
            <a:ext cx="3680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2" name="Google Shape;1121;p39">
            <a:extLst>
              <a:ext uri="{FF2B5EF4-FFF2-40B4-BE49-F238E27FC236}">
                <a16:creationId xmlns:a16="http://schemas.microsoft.com/office/drawing/2014/main" id="{90EF0D33-60F8-23BB-5D07-1D157EBCF439}"/>
              </a:ext>
            </a:extLst>
          </p:cNvPr>
          <p:cNvCxnSpPr/>
          <p:nvPr/>
        </p:nvCxnSpPr>
        <p:spPr>
          <a:xfrm>
            <a:off x="312090" y="1006394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4014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161234"/>
                </a:solidFill>
              </a:rPr>
              <a:t>“Let’s control the world by just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161234"/>
                </a:solidFill>
              </a:rPr>
              <a:t>waving our hands”</a:t>
            </a: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012315" y="1320881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 YOU!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uFill>
                  <a:noFill/>
                </a:uFill>
                <a:hlinkClick r:id="rId3"/>
              </a:rPr>
              <a:t>addyouremail@freepik.com</a:t>
            </a:r>
            <a:endParaRPr lang="es" dirty="0">
              <a:uFill>
                <a:noFill/>
              </a:uFill>
            </a:endParaRPr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3662026" y="0"/>
            <a:ext cx="7324051" cy="5318945"/>
            <a:chOff x="238125" y="319425"/>
            <a:chExt cx="7092825" cy="509477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859038" y="1131576"/>
              <a:ext cx="821524" cy="306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2544811" y="2371088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1671;p47">
            <a:extLst>
              <a:ext uri="{FF2B5EF4-FFF2-40B4-BE49-F238E27FC236}">
                <a16:creationId xmlns:a16="http://schemas.microsoft.com/office/drawing/2014/main" id="{4C304AF4-742B-2137-C41B-F9723656DD24}"/>
              </a:ext>
            </a:extLst>
          </p:cNvPr>
          <p:cNvGrpSpPr/>
          <p:nvPr/>
        </p:nvGrpSpPr>
        <p:grpSpPr>
          <a:xfrm>
            <a:off x="4900709" y="2043116"/>
            <a:ext cx="4138911" cy="2347898"/>
            <a:chOff x="2654821" y="2311071"/>
            <a:chExt cx="2279715" cy="1262120"/>
          </a:xfrm>
          <a:solidFill>
            <a:srgbClr val="05223C"/>
          </a:solidFill>
        </p:grpSpPr>
        <p:grpSp>
          <p:nvGrpSpPr>
            <p:cNvPr id="966" name="Google Shape;1672;p47">
              <a:extLst>
                <a:ext uri="{FF2B5EF4-FFF2-40B4-BE49-F238E27FC236}">
                  <a16:creationId xmlns:a16="http://schemas.microsoft.com/office/drawing/2014/main" id="{14C72E58-9A25-179E-2C61-6973792C3F49}"/>
                </a:ext>
              </a:extLst>
            </p:cNvPr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  <a:grpFill/>
          </p:grpSpPr>
          <p:sp>
            <p:nvSpPr>
              <p:cNvPr id="1372" name="Google Shape;1673;p47">
                <a:extLst>
                  <a:ext uri="{FF2B5EF4-FFF2-40B4-BE49-F238E27FC236}">
                    <a16:creationId xmlns:a16="http://schemas.microsoft.com/office/drawing/2014/main" id="{8329B666-502B-42E5-FD8A-D9383950AB08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73" name="Google Shape;1674;p47">
                <a:extLst>
                  <a:ext uri="{FF2B5EF4-FFF2-40B4-BE49-F238E27FC236}">
                    <a16:creationId xmlns:a16="http://schemas.microsoft.com/office/drawing/2014/main" id="{9364519E-C014-F622-BAB5-0F60BC639E54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7" name="Google Shape;1675;p47">
              <a:extLst>
                <a:ext uri="{FF2B5EF4-FFF2-40B4-BE49-F238E27FC236}">
                  <a16:creationId xmlns:a16="http://schemas.microsoft.com/office/drawing/2014/main" id="{80A58AF2-3380-E209-3F54-8910453A7ED0}"/>
                </a:ext>
              </a:extLst>
            </p:cNvPr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  <a:grpFill/>
          </p:grpSpPr>
          <p:sp>
            <p:nvSpPr>
              <p:cNvPr id="1364" name="Google Shape;1676;p47">
                <a:extLst>
                  <a:ext uri="{FF2B5EF4-FFF2-40B4-BE49-F238E27FC236}">
                    <a16:creationId xmlns:a16="http://schemas.microsoft.com/office/drawing/2014/main" id="{96D98A29-E617-2DC2-00B7-7A86E198AC14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grpSp>
            <p:nvGrpSpPr>
              <p:cNvPr id="1365" name="Google Shape;1677;p47">
                <a:extLst>
                  <a:ext uri="{FF2B5EF4-FFF2-40B4-BE49-F238E27FC236}">
                    <a16:creationId xmlns:a16="http://schemas.microsoft.com/office/drawing/2014/main" id="{8394A504-9E93-4C5C-0F1F-C5298CBDDFA5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  <a:grpFill/>
            </p:grpSpPr>
            <p:sp>
              <p:nvSpPr>
                <p:cNvPr id="1366" name="Google Shape;1678;p47">
                  <a:extLst>
                    <a:ext uri="{FF2B5EF4-FFF2-40B4-BE49-F238E27FC236}">
                      <a16:creationId xmlns:a16="http://schemas.microsoft.com/office/drawing/2014/main" id="{1E5BA54E-847D-C0A9-81B6-D7971588CDBB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</p:sp>
            <p:sp>
              <p:nvSpPr>
                <p:cNvPr id="1367" name="Google Shape;1679;p47">
                  <a:extLst>
                    <a:ext uri="{FF2B5EF4-FFF2-40B4-BE49-F238E27FC236}">
                      <a16:creationId xmlns:a16="http://schemas.microsoft.com/office/drawing/2014/main" id="{0F627D74-1E14-9A8C-AC50-6DABE24976B3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680;p47">
                  <a:extLst>
                    <a:ext uri="{FF2B5EF4-FFF2-40B4-BE49-F238E27FC236}">
                      <a16:creationId xmlns:a16="http://schemas.microsoft.com/office/drawing/2014/main" id="{38CD61F6-E6F6-522D-BBE3-38AE8CC5FB31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681;p47">
                  <a:extLst>
                    <a:ext uri="{FF2B5EF4-FFF2-40B4-BE49-F238E27FC236}">
                      <a16:creationId xmlns:a16="http://schemas.microsoft.com/office/drawing/2014/main" id="{4D344745-3B4B-2C82-20EB-8764C85B70B8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682;p47">
                  <a:extLst>
                    <a:ext uri="{FF2B5EF4-FFF2-40B4-BE49-F238E27FC236}">
                      <a16:creationId xmlns:a16="http://schemas.microsoft.com/office/drawing/2014/main" id="{0069E10F-5DC2-D01C-FCEC-2B19702C1B25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1371" name="Google Shape;1683;p47">
                  <a:extLst>
                    <a:ext uri="{FF2B5EF4-FFF2-40B4-BE49-F238E27FC236}">
                      <a16:creationId xmlns:a16="http://schemas.microsoft.com/office/drawing/2014/main" id="{8F38C261-AF79-03EB-3632-A91ED61293F0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68" name="Google Shape;1684;p47">
              <a:extLst>
                <a:ext uri="{FF2B5EF4-FFF2-40B4-BE49-F238E27FC236}">
                  <a16:creationId xmlns:a16="http://schemas.microsoft.com/office/drawing/2014/main" id="{9D698DC2-FF47-5EEB-41D0-0693ED514D7F}"/>
                </a:ext>
              </a:extLst>
            </p:cNvPr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  <a:grpFill/>
          </p:grpSpPr>
          <p:sp>
            <p:nvSpPr>
              <p:cNvPr id="1362" name="Google Shape;1685;p47">
                <a:extLst>
                  <a:ext uri="{FF2B5EF4-FFF2-40B4-BE49-F238E27FC236}">
                    <a16:creationId xmlns:a16="http://schemas.microsoft.com/office/drawing/2014/main" id="{A753B61A-1D7C-6C6B-D008-E677911F8D60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63" name="Google Shape;1686;p47">
                <a:extLst>
                  <a:ext uri="{FF2B5EF4-FFF2-40B4-BE49-F238E27FC236}">
                    <a16:creationId xmlns:a16="http://schemas.microsoft.com/office/drawing/2014/main" id="{0200F518-AF93-6311-41F8-EA579FAAAAAE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9" name="Google Shape;1687;p47">
              <a:extLst>
                <a:ext uri="{FF2B5EF4-FFF2-40B4-BE49-F238E27FC236}">
                  <a16:creationId xmlns:a16="http://schemas.microsoft.com/office/drawing/2014/main" id="{76B6CF89-C0E5-F74A-9870-9B37121CE52E}"/>
                </a:ext>
              </a:extLst>
            </p:cNvPr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  <a:grpFill/>
          </p:grpSpPr>
          <p:sp>
            <p:nvSpPr>
              <p:cNvPr id="1356" name="Google Shape;1688;p47">
                <a:extLst>
                  <a:ext uri="{FF2B5EF4-FFF2-40B4-BE49-F238E27FC236}">
                    <a16:creationId xmlns:a16="http://schemas.microsoft.com/office/drawing/2014/main" id="{8C6D0AF3-ADCB-AB44-580C-D2BBFA9BB9C7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57" name="Google Shape;1689;p47">
                <a:extLst>
                  <a:ext uri="{FF2B5EF4-FFF2-40B4-BE49-F238E27FC236}">
                    <a16:creationId xmlns:a16="http://schemas.microsoft.com/office/drawing/2014/main" id="{0746320C-1CCD-0633-D69A-C1845A872D23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690;p47">
                <a:extLst>
                  <a:ext uri="{FF2B5EF4-FFF2-40B4-BE49-F238E27FC236}">
                    <a16:creationId xmlns:a16="http://schemas.microsoft.com/office/drawing/2014/main" id="{E145D109-F776-30CC-92A0-B43693040588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691;p47">
                <a:extLst>
                  <a:ext uri="{FF2B5EF4-FFF2-40B4-BE49-F238E27FC236}">
                    <a16:creationId xmlns:a16="http://schemas.microsoft.com/office/drawing/2014/main" id="{5DEE8E99-2A9D-6CF9-42B1-AA673A26BC6A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692;p47">
                <a:extLst>
                  <a:ext uri="{FF2B5EF4-FFF2-40B4-BE49-F238E27FC236}">
                    <a16:creationId xmlns:a16="http://schemas.microsoft.com/office/drawing/2014/main" id="{004DEF26-D019-961C-ED93-73E2EDAD5A1E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693;p47">
                <a:extLst>
                  <a:ext uri="{FF2B5EF4-FFF2-40B4-BE49-F238E27FC236}">
                    <a16:creationId xmlns:a16="http://schemas.microsoft.com/office/drawing/2014/main" id="{805AEACF-EC24-23EF-06E7-1CBB2553994A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0" name="Google Shape;1694;p47">
              <a:extLst>
                <a:ext uri="{FF2B5EF4-FFF2-40B4-BE49-F238E27FC236}">
                  <a16:creationId xmlns:a16="http://schemas.microsoft.com/office/drawing/2014/main" id="{32FA6895-E6A6-4D4C-0FE7-456EC7B5CB73}"/>
                </a:ext>
              </a:extLst>
            </p:cNvPr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  <a:grpFill/>
          </p:grpSpPr>
          <p:sp>
            <p:nvSpPr>
              <p:cNvPr id="1354" name="Google Shape;1695;p47">
                <a:extLst>
                  <a:ext uri="{FF2B5EF4-FFF2-40B4-BE49-F238E27FC236}">
                    <a16:creationId xmlns:a16="http://schemas.microsoft.com/office/drawing/2014/main" id="{7654049B-CD5E-EF7D-3FE5-485D649A2AFF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696;p47">
                <a:extLst>
                  <a:ext uri="{FF2B5EF4-FFF2-40B4-BE49-F238E27FC236}">
                    <a16:creationId xmlns:a16="http://schemas.microsoft.com/office/drawing/2014/main" id="{1274A5DF-3948-8BF6-04E7-5BFDA5597518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971" name="Google Shape;1697;p47">
              <a:extLst>
                <a:ext uri="{FF2B5EF4-FFF2-40B4-BE49-F238E27FC236}">
                  <a16:creationId xmlns:a16="http://schemas.microsoft.com/office/drawing/2014/main" id="{23A8446F-466D-29A4-0EC8-159D67441661}"/>
                </a:ext>
              </a:extLst>
            </p:cNvPr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  <a:grpFill/>
          </p:grpSpPr>
          <p:sp>
            <p:nvSpPr>
              <p:cNvPr id="1351" name="Google Shape;1698;p47">
                <a:extLst>
                  <a:ext uri="{FF2B5EF4-FFF2-40B4-BE49-F238E27FC236}">
                    <a16:creationId xmlns:a16="http://schemas.microsoft.com/office/drawing/2014/main" id="{C783A7E3-0866-8FD9-1ACD-4EFA3C71B8AD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699;p47">
                <a:extLst>
                  <a:ext uri="{FF2B5EF4-FFF2-40B4-BE49-F238E27FC236}">
                    <a16:creationId xmlns:a16="http://schemas.microsoft.com/office/drawing/2014/main" id="{20CA605F-CBEC-5B8A-199C-A621C293E70F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53" name="Google Shape;1700;p47">
                <a:extLst>
                  <a:ext uri="{FF2B5EF4-FFF2-40B4-BE49-F238E27FC236}">
                    <a16:creationId xmlns:a16="http://schemas.microsoft.com/office/drawing/2014/main" id="{37F7E4A7-1D30-587C-3F33-B823B9DE4E63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972" name="Google Shape;1701;p47">
              <a:extLst>
                <a:ext uri="{FF2B5EF4-FFF2-40B4-BE49-F238E27FC236}">
                  <a16:creationId xmlns:a16="http://schemas.microsoft.com/office/drawing/2014/main" id="{4BDCD08A-662F-A8E9-996C-C64A0684FEDC}"/>
                </a:ext>
              </a:extLst>
            </p:cNvPr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  <a:grpFill/>
          </p:grpSpPr>
          <p:sp>
            <p:nvSpPr>
              <p:cNvPr id="1349" name="Google Shape;1702;p47">
                <a:extLst>
                  <a:ext uri="{FF2B5EF4-FFF2-40B4-BE49-F238E27FC236}">
                    <a16:creationId xmlns:a16="http://schemas.microsoft.com/office/drawing/2014/main" id="{F3C92CDB-5D09-5049-3594-8965D1186D9D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703;p47">
                <a:extLst>
                  <a:ext uri="{FF2B5EF4-FFF2-40B4-BE49-F238E27FC236}">
                    <a16:creationId xmlns:a16="http://schemas.microsoft.com/office/drawing/2014/main" id="{A07AE579-9CBD-D19B-277D-15AC70729BC3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973" name="Google Shape;1704;p47">
              <a:extLst>
                <a:ext uri="{FF2B5EF4-FFF2-40B4-BE49-F238E27FC236}">
                  <a16:creationId xmlns:a16="http://schemas.microsoft.com/office/drawing/2014/main" id="{2253C0A3-991E-C726-76E9-9EB911D4EB76}"/>
                </a:ext>
              </a:extLst>
            </p:cNvPr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  <a:grpFill/>
          </p:grpSpPr>
          <p:sp>
            <p:nvSpPr>
              <p:cNvPr id="1347" name="Google Shape;1705;p47">
                <a:extLst>
                  <a:ext uri="{FF2B5EF4-FFF2-40B4-BE49-F238E27FC236}">
                    <a16:creationId xmlns:a16="http://schemas.microsoft.com/office/drawing/2014/main" id="{2550ABE3-711C-F65C-0446-C1880343E20E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48" name="Google Shape;1706;p47">
                <a:extLst>
                  <a:ext uri="{FF2B5EF4-FFF2-40B4-BE49-F238E27FC236}">
                    <a16:creationId xmlns:a16="http://schemas.microsoft.com/office/drawing/2014/main" id="{028CD67F-5D3A-188C-501D-B69F1C90F143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4" name="Google Shape;1707;p47">
              <a:extLst>
                <a:ext uri="{FF2B5EF4-FFF2-40B4-BE49-F238E27FC236}">
                  <a16:creationId xmlns:a16="http://schemas.microsoft.com/office/drawing/2014/main" id="{B782E88A-C0A5-AA87-AF06-31B52E780484}"/>
                </a:ext>
              </a:extLst>
            </p:cNvPr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  <a:grpFill/>
          </p:grpSpPr>
          <p:sp>
            <p:nvSpPr>
              <p:cNvPr id="1343" name="Google Shape;1708;p47">
                <a:extLst>
                  <a:ext uri="{FF2B5EF4-FFF2-40B4-BE49-F238E27FC236}">
                    <a16:creationId xmlns:a16="http://schemas.microsoft.com/office/drawing/2014/main" id="{51A1BCE2-7ABC-E425-A877-F45643E904D0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grpSp>
            <p:nvGrpSpPr>
              <p:cNvPr id="1344" name="Google Shape;1709;p47">
                <a:extLst>
                  <a:ext uri="{FF2B5EF4-FFF2-40B4-BE49-F238E27FC236}">
                    <a16:creationId xmlns:a16="http://schemas.microsoft.com/office/drawing/2014/main" id="{F34A9D2C-555B-5949-FBFE-9D01F4DECE23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  <a:grpFill/>
            </p:grpSpPr>
            <p:sp>
              <p:nvSpPr>
                <p:cNvPr id="1345" name="Google Shape;1710;p47">
                  <a:extLst>
                    <a:ext uri="{FF2B5EF4-FFF2-40B4-BE49-F238E27FC236}">
                      <a16:creationId xmlns:a16="http://schemas.microsoft.com/office/drawing/2014/main" id="{D7B48EDD-B1A4-18EF-5C8F-C00449C1C46B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711;p47">
                  <a:extLst>
                    <a:ext uri="{FF2B5EF4-FFF2-40B4-BE49-F238E27FC236}">
                      <a16:creationId xmlns:a16="http://schemas.microsoft.com/office/drawing/2014/main" id="{D2A785B6-0610-89FE-2659-E6AB9CCD0178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75" name="Google Shape;1712;p47">
              <a:extLst>
                <a:ext uri="{FF2B5EF4-FFF2-40B4-BE49-F238E27FC236}">
                  <a16:creationId xmlns:a16="http://schemas.microsoft.com/office/drawing/2014/main" id="{9F35FFF0-5E00-101C-CA97-A3632B8C6365}"/>
                </a:ext>
              </a:extLst>
            </p:cNvPr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  <a:grpFill/>
          </p:grpSpPr>
          <p:sp>
            <p:nvSpPr>
              <p:cNvPr id="1341" name="Google Shape;1713;p47">
                <a:extLst>
                  <a:ext uri="{FF2B5EF4-FFF2-40B4-BE49-F238E27FC236}">
                    <a16:creationId xmlns:a16="http://schemas.microsoft.com/office/drawing/2014/main" id="{57DC2030-B974-A5C0-D80A-5F6D44DAE11F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42" name="Google Shape;1714;p47">
                <a:extLst>
                  <a:ext uri="{FF2B5EF4-FFF2-40B4-BE49-F238E27FC236}">
                    <a16:creationId xmlns:a16="http://schemas.microsoft.com/office/drawing/2014/main" id="{7D4E1AF4-6CED-1130-992B-A671C318247C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976" name="Google Shape;1715;p47">
              <a:extLst>
                <a:ext uri="{FF2B5EF4-FFF2-40B4-BE49-F238E27FC236}">
                  <a16:creationId xmlns:a16="http://schemas.microsoft.com/office/drawing/2014/main" id="{E9BC24F6-09BB-A0D3-85CF-CC4CE38F8736}"/>
                </a:ext>
              </a:extLst>
            </p:cNvPr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  <a:grpFill/>
          </p:grpSpPr>
          <p:sp>
            <p:nvSpPr>
              <p:cNvPr id="1339" name="Google Shape;1716;p47">
                <a:extLst>
                  <a:ext uri="{FF2B5EF4-FFF2-40B4-BE49-F238E27FC236}">
                    <a16:creationId xmlns:a16="http://schemas.microsoft.com/office/drawing/2014/main" id="{2DCF4460-3672-CC5F-723F-F76A1AFAF47F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40" name="Google Shape;1717;p47">
                <a:extLst>
                  <a:ext uri="{FF2B5EF4-FFF2-40B4-BE49-F238E27FC236}">
                    <a16:creationId xmlns:a16="http://schemas.microsoft.com/office/drawing/2014/main" id="{F8E0FDA9-0F84-ACFC-F82B-DD6CEEC15087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7" name="Google Shape;1718;p47">
              <a:extLst>
                <a:ext uri="{FF2B5EF4-FFF2-40B4-BE49-F238E27FC236}">
                  <a16:creationId xmlns:a16="http://schemas.microsoft.com/office/drawing/2014/main" id="{BDF4C7CC-274E-4A41-1ACF-5DD7F265CCF7}"/>
                </a:ext>
              </a:extLst>
            </p:cNvPr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  <a:grpFill/>
          </p:grpSpPr>
          <p:sp>
            <p:nvSpPr>
              <p:cNvPr id="1337" name="Google Shape;1719;p47">
                <a:extLst>
                  <a:ext uri="{FF2B5EF4-FFF2-40B4-BE49-F238E27FC236}">
                    <a16:creationId xmlns:a16="http://schemas.microsoft.com/office/drawing/2014/main" id="{52A21540-59DB-D090-8AF0-12380A4CA4ED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38" name="Google Shape;1720;p47">
                <a:extLst>
                  <a:ext uri="{FF2B5EF4-FFF2-40B4-BE49-F238E27FC236}">
                    <a16:creationId xmlns:a16="http://schemas.microsoft.com/office/drawing/2014/main" id="{00881E20-5D2E-A7A5-93AE-35EE92A8F9BC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8" name="Google Shape;1721;p47">
              <a:extLst>
                <a:ext uri="{FF2B5EF4-FFF2-40B4-BE49-F238E27FC236}">
                  <a16:creationId xmlns:a16="http://schemas.microsoft.com/office/drawing/2014/main" id="{759D3860-7531-79B6-8213-E4C0211E86D3}"/>
                </a:ext>
              </a:extLst>
            </p:cNvPr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2;p47">
              <a:extLst>
                <a:ext uri="{FF2B5EF4-FFF2-40B4-BE49-F238E27FC236}">
                  <a16:creationId xmlns:a16="http://schemas.microsoft.com/office/drawing/2014/main" id="{2F49593F-949E-7DF0-41AE-8AD6951B9C69}"/>
                </a:ext>
              </a:extLst>
            </p:cNvPr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3;p47">
              <a:extLst>
                <a:ext uri="{FF2B5EF4-FFF2-40B4-BE49-F238E27FC236}">
                  <a16:creationId xmlns:a16="http://schemas.microsoft.com/office/drawing/2014/main" id="{1907FC28-A0E2-3B64-848C-6C83B84F88D6}"/>
                </a:ext>
              </a:extLst>
            </p:cNvPr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981" name="Google Shape;1724;p47">
              <a:extLst>
                <a:ext uri="{FF2B5EF4-FFF2-40B4-BE49-F238E27FC236}">
                  <a16:creationId xmlns:a16="http://schemas.microsoft.com/office/drawing/2014/main" id="{3CAB9421-41C5-1C76-BBC4-101836FC18EE}"/>
                </a:ext>
              </a:extLst>
            </p:cNvPr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  <a:grpFill/>
          </p:grpSpPr>
          <p:sp>
            <p:nvSpPr>
              <p:cNvPr id="1321" name="Google Shape;1725;p47">
                <a:extLst>
                  <a:ext uri="{FF2B5EF4-FFF2-40B4-BE49-F238E27FC236}">
                    <a16:creationId xmlns:a16="http://schemas.microsoft.com/office/drawing/2014/main" id="{C35119C1-5691-CF75-F39D-5A58C9363170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726;p47">
                <a:extLst>
                  <a:ext uri="{FF2B5EF4-FFF2-40B4-BE49-F238E27FC236}">
                    <a16:creationId xmlns:a16="http://schemas.microsoft.com/office/drawing/2014/main" id="{9C577497-A322-4944-CD0B-8B99000A9CA2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727;p47">
                <a:extLst>
                  <a:ext uri="{FF2B5EF4-FFF2-40B4-BE49-F238E27FC236}">
                    <a16:creationId xmlns:a16="http://schemas.microsoft.com/office/drawing/2014/main" id="{F44BF1B1-0271-09E4-4877-2C950203BCE8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728;p47">
                <a:extLst>
                  <a:ext uri="{FF2B5EF4-FFF2-40B4-BE49-F238E27FC236}">
                    <a16:creationId xmlns:a16="http://schemas.microsoft.com/office/drawing/2014/main" id="{1FF731CF-B7BE-349F-0D29-2CEE6509AE05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729;p47">
                <a:extLst>
                  <a:ext uri="{FF2B5EF4-FFF2-40B4-BE49-F238E27FC236}">
                    <a16:creationId xmlns:a16="http://schemas.microsoft.com/office/drawing/2014/main" id="{3CECB066-A174-1950-CD48-3C7F5404655D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730;p47">
                <a:extLst>
                  <a:ext uri="{FF2B5EF4-FFF2-40B4-BE49-F238E27FC236}">
                    <a16:creationId xmlns:a16="http://schemas.microsoft.com/office/drawing/2014/main" id="{865EACA4-031B-2F02-F84F-EA7C1E618A7D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731;p47">
                <a:extLst>
                  <a:ext uri="{FF2B5EF4-FFF2-40B4-BE49-F238E27FC236}">
                    <a16:creationId xmlns:a16="http://schemas.microsoft.com/office/drawing/2014/main" id="{2B718B8E-560B-833B-0F9D-41D25CE6173D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732;p47">
                <a:extLst>
                  <a:ext uri="{FF2B5EF4-FFF2-40B4-BE49-F238E27FC236}">
                    <a16:creationId xmlns:a16="http://schemas.microsoft.com/office/drawing/2014/main" id="{DC0B8E57-9F6A-DD7A-D70B-ADD04BA55C85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733;p47">
                <a:extLst>
                  <a:ext uri="{FF2B5EF4-FFF2-40B4-BE49-F238E27FC236}">
                    <a16:creationId xmlns:a16="http://schemas.microsoft.com/office/drawing/2014/main" id="{BDAD2FE4-531D-2A2C-E8EB-F9F805D7C1F1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734;p47">
                <a:extLst>
                  <a:ext uri="{FF2B5EF4-FFF2-40B4-BE49-F238E27FC236}">
                    <a16:creationId xmlns:a16="http://schemas.microsoft.com/office/drawing/2014/main" id="{CAD63856-23E4-35A6-6BF6-A50DA0698440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735;p47">
                <a:extLst>
                  <a:ext uri="{FF2B5EF4-FFF2-40B4-BE49-F238E27FC236}">
                    <a16:creationId xmlns:a16="http://schemas.microsoft.com/office/drawing/2014/main" id="{FD0C2A43-D6A6-C2A8-6E82-855055349AED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736;p47">
                <a:extLst>
                  <a:ext uri="{FF2B5EF4-FFF2-40B4-BE49-F238E27FC236}">
                    <a16:creationId xmlns:a16="http://schemas.microsoft.com/office/drawing/2014/main" id="{6931F85A-9935-D12B-26AE-B2FFB7AF8E48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737;p47">
                <a:extLst>
                  <a:ext uri="{FF2B5EF4-FFF2-40B4-BE49-F238E27FC236}">
                    <a16:creationId xmlns:a16="http://schemas.microsoft.com/office/drawing/2014/main" id="{C5420DCC-1ADC-3377-802F-E7B0DD18560B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738;p47">
                <a:extLst>
                  <a:ext uri="{FF2B5EF4-FFF2-40B4-BE49-F238E27FC236}">
                    <a16:creationId xmlns:a16="http://schemas.microsoft.com/office/drawing/2014/main" id="{40EEACF6-DAB8-C82F-73E8-7D8298994568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739;p47">
                <a:extLst>
                  <a:ext uri="{FF2B5EF4-FFF2-40B4-BE49-F238E27FC236}">
                    <a16:creationId xmlns:a16="http://schemas.microsoft.com/office/drawing/2014/main" id="{9AEBA9C2-D30E-6E27-3C07-7A641D8450A9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740;p47">
                <a:extLst>
                  <a:ext uri="{FF2B5EF4-FFF2-40B4-BE49-F238E27FC236}">
                    <a16:creationId xmlns:a16="http://schemas.microsoft.com/office/drawing/2014/main" id="{60E706DC-DE8D-B272-2796-E38169AF7C62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982" name="Google Shape;1741;p47">
              <a:extLst>
                <a:ext uri="{FF2B5EF4-FFF2-40B4-BE49-F238E27FC236}">
                  <a16:creationId xmlns:a16="http://schemas.microsoft.com/office/drawing/2014/main" id="{4497DD02-EB3E-AF4A-A559-7A82714DE8B1}"/>
                </a:ext>
              </a:extLst>
            </p:cNvPr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42;p47">
              <a:extLst>
                <a:ext uri="{FF2B5EF4-FFF2-40B4-BE49-F238E27FC236}">
                  <a16:creationId xmlns:a16="http://schemas.microsoft.com/office/drawing/2014/main" id="{0AA5A425-D3F3-8AEE-D988-3D9679A4D0D6}"/>
                </a:ext>
              </a:extLst>
            </p:cNvPr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43;p47">
              <a:extLst>
                <a:ext uri="{FF2B5EF4-FFF2-40B4-BE49-F238E27FC236}">
                  <a16:creationId xmlns:a16="http://schemas.microsoft.com/office/drawing/2014/main" id="{23445820-C8E9-830F-684D-0A7456A11FAD}"/>
                </a:ext>
              </a:extLst>
            </p:cNvPr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44;p47">
              <a:extLst>
                <a:ext uri="{FF2B5EF4-FFF2-40B4-BE49-F238E27FC236}">
                  <a16:creationId xmlns:a16="http://schemas.microsoft.com/office/drawing/2014/main" id="{E158B3B2-1622-5827-7F9B-EC969C65B4C0}"/>
                </a:ext>
              </a:extLst>
            </p:cNvPr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45;p47">
              <a:extLst>
                <a:ext uri="{FF2B5EF4-FFF2-40B4-BE49-F238E27FC236}">
                  <a16:creationId xmlns:a16="http://schemas.microsoft.com/office/drawing/2014/main" id="{BF3A107D-BAD5-627D-4B5E-8160E22833D5}"/>
                </a:ext>
              </a:extLst>
            </p:cNvPr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46;p47">
              <a:extLst>
                <a:ext uri="{FF2B5EF4-FFF2-40B4-BE49-F238E27FC236}">
                  <a16:creationId xmlns:a16="http://schemas.microsoft.com/office/drawing/2014/main" id="{58F24A4C-5B5B-526B-810B-8543313BC8CE}"/>
                </a:ext>
              </a:extLst>
            </p:cNvPr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47;p47">
              <a:extLst>
                <a:ext uri="{FF2B5EF4-FFF2-40B4-BE49-F238E27FC236}">
                  <a16:creationId xmlns:a16="http://schemas.microsoft.com/office/drawing/2014/main" id="{22D5E441-26E6-9197-59AE-C21DBA7CB232}"/>
                </a:ext>
              </a:extLst>
            </p:cNvPr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48;p47">
              <a:extLst>
                <a:ext uri="{FF2B5EF4-FFF2-40B4-BE49-F238E27FC236}">
                  <a16:creationId xmlns:a16="http://schemas.microsoft.com/office/drawing/2014/main" id="{B683BFA2-E913-ADF5-A0A8-DA020FA63E4B}"/>
                </a:ext>
              </a:extLst>
            </p:cNvPr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49;p47">
              <a:extLst>
                <a:ext uri="{FF2B5EF4-FFF2-40B4-BE49-F238E27FC236}">
                  <a16:creationId xmlns:a16="http://schemas.microsoft.com/office/drawing/2014/main" id="{B71A0C4E-3CB4-56DD-C742-6870F81E0C11}"/>
                </a:ext>
              </a:extLst>
            </p:cNvPr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50;p47">
              <a:extLst>
                <a:ext uri="{FF2B5EF4-FFF2-40B4-BE49-F238E27FC236}">
                  <a16:creationId xmlns:a16="http://schemas.microsoft.com/office/drawing/2014/main" id="{BA772217-A658-16EF-434D-9E12F2CCE0FC}"/>
                </a:ext>
              </a:extLst>
            </p:cNvPr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51;p47">
              <a:extLst>
                <a:ext uri="{FF2B5EF4-FFF2-40B4-BE49-F238E27FC236}">
                  <a16:creationId xmlns:a16="http://schemas.microsoft.com/office/drawing/2014/main" id="{003DFBB8-F2AF-F748-DED9-937930E766B2}"/>
                </a:ext>
              </a:extLst>
            </p:cNvPr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52;p47">
              <a:extLst>
                <a:ext uri="{FF2B5EF4-FFF2-40B4-BE49-F238E27FC236}">
                  <a16:creationId xmlns:a16="http://schemas.microsoft.com/office/drawing/2014/main" id="{D5B3D8CF-1481-1212-993B-1C05E5EA7496}"/>
                </a:ext>
              </a:extLst>
            </p:cNvPr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53;p47">
              <a:extLst>
                <a:ext uri="{FF2B5EF4-FFF2-40B4-BE49-F238E27FC236}">
                  <a16:creationId xmlns:a16="http://schemas.microsoft.com/office/drawing/2014/main" id="{15E2E938-5D98-8CF7-4DD8-CB8952DE6C1F}"/>
                </a:ext>
              </a:extLst>
            </p:cNvPr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54;p47">
              <a:extLst>
                <a:ext uri="{FF2B5EF4-FFF2-40B4-BE49-F238E27FC236}">
                  <a16:creationId xmlns:a16="http://schemas.microsoft.com/office/drawing/2014/main" id="{6E288201-89E2-3DA5-AEB3-B308974E5BDF}"/>
                </a:ext>
              </a:extLst>
            </p:cNvPr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55;p47">
              <a:extLst>
                <a:ext uri="{FF2B5EF4-FFF2-40B4-BE49-F238E27FC236}">
                  <a16:creationId xmlns:a16="http://schemas.microsoft.com/office/drawing/2014/main" id="{C1FD4817-C99E-BDE6-C62A-194010C3FA50}"/>
                </a:ext>
              </a:extLst>
            </p:cNvPr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56;p47">
              <a:extLst>
                <a:ext uri="{FF2B5EF4-FFF2-40B4-BE49-F238E27FC236}">
                  <a16:creationId xmlns:a16="http://schemas.microsoft.com/office/drawing/2014/main" id="{9F92470C-11F7-AC27-ABB2-C47B51BE051A}"/>
                </a:ext>
              </a:extLst>
            </p:cNvPr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57;p47">
              <a:extLst>
                <a:ext uri="{FF2B5EF4-FFF2-40B4-BE49-F238E27FC236}">
                  <a16:creationId xmlns:a16="http://schemas.microsoft.com/office/drawing/2014/main" id="{C547F7C7-C33B-EE4F-8998-B2C05743D54D}"/>
                </a:ext>
              </a:extLst>
            </p:cNvPr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58;p47">
              <a:extLst>
                <a:ext uri="{FF2B5EF4-FFF2-40B4-BE49-F238E27FC236}">
                  <a16:creationId xmlns:a16="http://schemas.microsoft.com/office/drawing/2014/main" id="{23EBA1C2-7476-C17B-3EBC-5AB76AE7AEF8}"/>
                </a:ext>
              </a:extLst>
            </p:cNvPr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59;p47">
              <a:extLst>
                <a:ext uri="{FF2B5EF4-FFF2-40B4-BE49-F238E27FC236}">
                  <a16:creationId xmlns:a16="http://schemas.microsoft.com/office/drawing/2014/main" id="{664CE1F8-E51D-082D-1FD5-2E9D43FAF128}"/>
                </a:ext>
              </a:extLst>
            </p:cNvPr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60;p47">
              <a:extLst>
                <a:ext uri="{FF2B5EF4-FFF2-40B4-BE49-F238E27FC236}">
                  <a16:creationId xmlns:a16="http://schemas.microsoft.com/office/drawing/2014/main" id="{E600B09F-604D-3B4B-362D-CE36268E3F2F}"/>
                </a:ext>
              </a:extLst>
            </p:cNvPr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002" name="Google Shape;1761;p47">
              <a:extLst>
                <a:ext uri="{FF2B5EF4-FFF2-40B4-BE49-F238E27FC236}">
                  <a16:creationId xmlns:a16="http://schemas.microsoft.com/office/drawing/2014/main" id="{B8DECF2B-680A-535C-AC29-418C491F9DFE}"/>
                </a:ext>
              </a:extLst>
            </p:cNvPr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003" name="Google Shape;1762;p47">
              <a:extLst>
                <a:ext uri="{FF2B5EF4-FFF2-40B4-BE49-F238E27FC236}">
                  <a16:creationId xmlns:a16="http://schemas.microsoft.com/office/drawing/2014/main" id="{4608F5EE-2DC9-5A79-45BF-CE1685D7E70A}"/>
                </a:ext>
              </a:extLst>
            </p:cNvPr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763;p47">
              <a:extLst>
                <a:ext uri="{FF2B5EF4-FFF2-40B4-BE49-F238E27FC236}">
                  <a16:creationId xmlns:a16="http://schemas.microsoft.com/office/drawing/2014/main" id="{2D55A5F0-187C-72B4-4145-85045AC8A5D7}"/>
                </a:ext>
              </a:extLst>
            </p:cNvPr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  <a:grpFill/>
          </p:grpSpPr>
          <p:sp>
            <p:nvSpPr>
              <p:cNvPr id="1319" name="Google Shape;1764;p47">
                <a:extLst>
                  <a:ext uri="{FF2B5EF4-FFF2-40B4-BE49-F238E27FC236}">
                    <a16:creationId xmlns:a16="http://schemas.microsoft.com/office/drawing/2014/main" id="{CEEE0238-23DE-6FF6-7544-085E949236E6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765;p47">
                <a:extLst>
                  <a:ext uri="{FF2B5EF4-FFF2-40B4-BE49-F238E27FC236}">
                    <a16:creationId xmlns:a16="http://schemas.microsoft.com/office/drawing/2014/main" id="{A7D4B45B-7FE4-C0EA-777B-430AC03A41BC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5" name="Google Shape;1766;p47">
              <a:extLst>
                <a:ext uri="{FF2B5EF4-FFF2-40B4-BE49-F238E27FC236}">
                  <a16:creationId xmlns:a16="http://schemas.microsoft.com/office/drawing/2014/main" id="{88E8A714-2D15-0DAA-44F4-7FC8D9258CEC}"/>
                </a:ext>
              </a:extLst>
            </p:cNvPr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6" name="Google Shape;1767;p47">
              <a:extLst>
                <a:ext uri="{FF2B5EF4-FFF2-40B4-BE49-F238E27FC236}">
                  <a16:creationId xmlns:a16="http://schemas.microsoft.com/office/drawing/2014/main" id="{F1E1119B-2FCD-A191-3838-82AEE1C4CF13}"/>
                </a:ext>
              </a:extLst>
            </p:cNvPr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  <a:grpFill/>
          </p:grpSpPr>
          <p:sp>
            <p:nvSpPr>
              <p:cNvPr id="1315" name="Google Shape;1768;p47">
                <a:extLst>
                  <a:ext uri="{FF2B5EF4-FFF2-40B4-BE49-F238E27FC236}">
                    <a16:creationId xmlns:a16="http://schemas.microsoft.com/office/drawing/2014/main" id="{E65E89EE-D47A-4183-2B10-55570B9E8335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769;p47">
                <a:extLst>
                  <a:ext uri="{FF2B5EF4-FFF2-40B4-BE49-F238E27FC236}">
                    <a16:creationId xmlns:a16="http://schemas.microsoft.com/office/drawing/2014/main" id="{9C9BF618-9095-EA3E-5A07-89750C29C9A8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770;p47">
                <a:extLst>
                  <a:ext uri="{FF2B5EF4-FFF2-40B4-BE49-F238E27FC236}">
                    <a16:creationId xmlns:a16="http://schemas.microsoft.com/office/drawing/2014/main" id="{0DC91897-2DAF-C301-C4ED-CD4686E71740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771;p47">
                <a:extLst>
                  <a:ext uri="{FF2B5EF4-FFF2-40B4-BE49-F238E27FC236}">
                    <a16:creationId xmlns:a16="http://schemas.microsoft.com/office/drawing/2014/main" id="{189E2520-9BFE-5A54-8ADD-BEAC93B73271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7" name="Google Shape;1772;p47">
              <a:extLst>
                <a:ext uri="{FF2B5EF4-FFF2-40B4-BE49-F238E27FC236}">
                  <a16:creationId xmlns:a16="http://schemas.microsoft.com/office/drawing/2014/main" id="{797294E0-C065-FBA8-3848-7BADBFFC5DE3}"/>
                </a:ext>
              </a:extLst>
            </p:cNvPr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73;p47">
              <a:extLst>
                <a:ext uri="{FF2B5EF4-FFF2-40B4-BE49-F238E27FC236}">
                  <a16:creationId xmlns:a16="http://schemas.microsoft.com/office/drawing/2014/main" id="{E48F13AF-1C7F-1DCC-9014-87E9C3DB2190}"/>
                </a:ext>
              </a:extLst>
            </p:cNvPr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74;p47">
              <a:extLst>
                <a:ext uri="{FF2B5EF4-FFF2-40B4-BE49-F238E27FC236}">
                  <a16:creationId xmlns:a16="http://schemas.microsoft.com/office/drawing/2014/main" id="{E4ABCBE2-A64E-6058-C46B-9FC37641751F}"/>
                </a:ext>
              </a:extLst>
            </p:cNvPr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75;p47">
              <a:extLst>
                <a:ext uri="{FF2B5EF4-FFF2-40B4-BE49-F238E27FC236}">
                  <a16:creationId xmlns:a16="http://schemas.microsoft.com/office/drawing/2014/main" id="{129B467E-948E-4452-EA6C-04F455E40FA3}"/>
                </a:ext>
              </a:extLst>
            </p:cNvPr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76;p47">
              <a:extLst>
                <a:ext uri="{FF2B5EF4-FFF2-40B4-BE49-F238E27FC236}">
                  <a16:creationId xmlns:a16="http://schemas.microsoft.com/office/drawing/2014/main" id="{87B19541-37C0-8905-B862-FB6578088281}"/>
                </a:ext>
              </a:extLst>
            </p:cNvPr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77;p47">
              <a:extLst>
                <a:ext uri="{FF2B5EF4-FFF2-40B4-BE49-F238E27FC236}">
                  <a16:creationId xmlns:a16="http://schemas.microsoft.com/office/drawing/2014/main" id="{B5C73565-2841-5247-5852-51A0BC700F43}"/>
                </a:ext>
              </a:extLst>
            </p:cNvPr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78;p47">
              <a:extLst>
                <a:ext uri="{FF2B5EF4-FFF2-40B4-BE49-F238E27FC236}">
                  <a16:creationId xmlns:a16="http://schemas.microsoft.com/office/drawing/2014/main" id="{08965293-61A5-020F-D140-57408AF22B6A}"/>
                </a:ext>
              </a:extLst>
            </p:cNvPr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4" name="Google Shape;1779;p47">
              <a:extLst>
                <a:ext uri="{FF2B5EF4-FFF2-40B4-BE49-F238E27FC236}">
                  <a16:creationId xmlns:a16="http://schemas.microsoft.com/office/drawing/2014/main" id="{22082DCD-BF43-EB3D-82B0-F1E480D7A04A}"/>
                </a:ext>
              </a:extLst>
            </p:cNvPr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  <a:grpFill/>
          </p:grpSpPr>
          <p:sp>
            <p:nvSpPr>
              <p:cNvPr id="1311" name="Google Shape;1780;p47">
                <a:extLst>
                  <a:ext uri="{FF2B5EF4-FFF2-40B4-BE49-F238E27FC236}">
                    <a16:creationId xmlns:a16="http://schemas.microsoft.com/office/drawing/2014/main" id="{AE28881D-C060-B3F3-0F88-993CA58DDF9E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781;p47">
                <a:extLst>
                  <a:ext uri="{FF2B5EF4-FFF2-40B4-BE49-F238E27FC236}">
                    <a16:creationId xmlns:a16="http://schemas.microsoft.com/office/drawing/2014/main" id="{7F97CE02-681E-EE7D-FF54-1C08D9D80028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782;p47">
                <a:extLst>
                  <a:ext uri="{FF2B5EF4-FFF2-40B4-BE49-F238E27FC236}">
                    <a16:creationId xmlns:a16="http://schemas.microsoft.com/office/drawing/2014/main" id="{CB7BAB47-CCD8-4A08-E108-B89C447D7079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783;p47">
                <a:extLst>
                  <a:ext uri="{FF2B5EF4-FFF2-40B4-BE49-F238E27FC236}">
                    <a16:creationId xmlns:a16="http://schemas.microsoft.com/office/drawing/2014/main" id="{C9BCB861-A114-2F27-3041-019E8BBCCEC1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5" name="Google Shape;1784;p47">
              <a:extLst>
                <a:ext uri="{FF2B5EF4-FFF2-40B4-BE49-F238E27FC236}">
                  <a16:creationId xmlns:a16="http://schemas.microsoft.com/office/drawing/2014/main" id="{AE4DC1A3-5D13-CC91-F5EA-59A85F538396}"/>
                </a:ext>
              </a:extLst>
            </p:cNvPr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85;p47">
              <a:extLst>
                <a:ext uri="{FF2B5EF4-FFF2-40B4-BE49-F238E27FC236}">
                  <a16:creationId xmlns:a16="http://schemas.microsoft.com/office/drawing/2014/main" id="{B6728BC5-22B9-231B-1882-BBB1D75F01F3}"/>
                </a:ext>
              </a:extLst>
            </p:cNvPr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86;p47">
              <a:extLst>
                <a:ext uri="{FF2B5EF4-FFF2-40B4-BE49-F238E27FC236}">
                  <a16:creationId xmlns:a16="http://schemas.microsoft.com/office/drawing/2014/main" id="{81C2BC23-CE41-6B4D-08CD-AE6F14706173}"/>
                </a:ext>
              </a:extLst>
            </p:cNvPr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87;p47">
              <a:extLst>
                <a:ext uri="{FF2B5EF4-FFF2-40B4-BE49-F238E27FC236}">
                  <a16:creationId xmlns:a16="http://schemas.microsoft.com/office/drawing/2014/main" id="{59264B4E-C5AE-49EB-EC4B-9C12EF6F0D5D}"/>
                </a:ext>
              </a:extLst>
            </p:cNvPr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88;p47">
              <a:extLst>
                <a:ext uri="{FF2B5EF4-FFF2-40B4-BE49-F238E27FC236}">
                  <a16:creationId xmlns:a16="http://schemas.microsoft.com/office/drawing/2014/main" id="{E9CD8E5F-7225-872B-B585-BB34739E6701}"/>
                </a:ext>
              </a:extLst>
            </p:cNvPr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89;p47">
              <a:extLst>
                <a:ext uri="{FF2B5EF4-FFF2-40B4-BE49-F238E27FC236}">
                  <a16:creationId xmlns:a16="http://schemas.microsoft.com/office/drawing/2014/main" id="{A3C772A0-6E7E-6822-EB72-6AD39D6FD438}"/>
                </a:ext>
              </a:extLst>
            </p:cNvPr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90;p47">
              <a:extLst>
                <a:ext uri="{FF2B5EF4-FFF2-40B4-BE49-F238E27FC236}">
                  <a16:creationId xmlns:a16="http://schemas.microsoft.com/office/drawing/2014/main" id="{3656AEE8-20FC-FD5A-1D49-8E4265DAC30C}"/>
                </a:ext>
              </a:extLst>
            </p:cNvPr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91;p47">
              <a:extLst>
                <a:ext uri="{FF2B5EF4-FFF2-40B4-BE49-F238E27FC236}">
                  <a16:creationId xmlns:a16="http://schemas.microsoft.com/office/drawing/2014/main" id="{ED69879C-B191-D526-BD83-2CD69D354455}"/>
                </a:ext>
              </a:extLst>
            </p:cNvPr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92;p47">
              <a:extLst>
                <a:ext uri="{FF2B5EF4-FFF2-40B4-BE49-F238E27FC236}">
                  <a16:creationId xmlns:a16="http://schemas.microsoft.com/office/drawing/2014/main" id="{82BDDE60-2BF2-0696-29A8-D3FA800C5582}"/>
                </a:ext>
              </a:extLst>
            </p:cNvPr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93;p47">
              <a:extLst>
                <a:ext uri="{FF2B5EF4-FFF2-40B4-BE49-F238E27FC236}">
                  <a16:creationId xmlns:a16="http://schemas.microsoft.com/office/drawing/2014/main" id="{8E66DFB0-AB56-00CA-9EAC-21BD99A592F5}"/>
                </a:ext>
              </a:extLst>
            </p:cNvPr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94;p47">
              <a:extLst>
                <a:ext uri="{FF2B5EF4-FFF2-40B4-BE49-F238E27FC236}">
                  <a16:creationId xmlns:a16="http://schemas.microsoft.com/office/drawing/2014/main" id="{E9B012C7-53D7-20D0-A362-36D2693A9F41}"/>
                </a:ext>
              </a:extLst>
            </p:cNvPr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95;p47">
              <a:extLst>
                <a:ext uri="{FF2B5EF4-FFF2-40B4-BE49-F238E27FC236}">
                  <a16:creationId xmlns:a16="http://schemas.microsoft.com/office/drawing/2014/main" id="{03C2FD21-2630-D69F-DEF7-EFA1AC297EE3}"/>
                </a:ext>
              </a:extLst>
            </p:cNvPr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96;p47">
              <a:extLst>
                <a:ext uri="{FF2B5EF4-FFF2-40B4-BE49-F238E27FC236}">
                  <a16:creationId xmlns:a16="http://schemas.microsoft.com/office/drawing/2014/main" id="{D491137F-6811-FE3B-004A-182F2B57272E}"/>
                </a:ext>
              </a:extLst>
            </p:cNvPr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97;p47">
              <a:extLst>
                <a:ext uri="{FF2B5EF4-FFF2-40B4-BE49-F238E27FC236}">
                  <a16:creationId xmlns:a16="http://schemas.microsoft.com/office/drawing/2014/main" id="{AAE9C978-FE87-E29B-D265-3BD05B0838F5}"/>
                </a:ext>
              </a:extLst>
            </p:cNvPr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98;p47">
              <a:extLst>
                <a:ext uri="{FF2B5EF4-FFF2-40B4-BE49-F238E27FC236}">
                  <a16:creationId xmlns:a16="http://schemas.microsoft.com/office/drawing/2014/main" id="{D5ECF7D2-0F72-CF32-E5F1-6329D6653D04}"/>
                </a:ext>
              </a:extLst>
            </p:cNvPr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99;p47">
              <a:extLst>
                <a:ext uri="{FF2B5EF4-FFF2-40B4-BE49-F238E27FC236}">
                  <a16:creationId xmlns:a16="http://schemas.microsoft.com/office/drawing/2014/main" id="{AF9274D6-592A-8AC9-CB84-EC3583AC528E}"/>
                </a:ext>
              </a:extLst>
            </p:cNvPr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800;p47">
              <a:extLst>
                <a:ext uri="{FF2B5EF4-FFF2-40B4-BE49-F238E27FC236}">
                  <a16:creationId xmlns:a16="http://schemas.microsoft.com/office/drawing/2014/main" id="{1F548542-CBE3-226F-06AA-D4854EEB8B1E}"/>
                </a:ext>
              </a:extLst>
            </p:cNvPr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801;p47">
              <a:extLst>
                <a:ext uri="{FF2B5EF4-FFF2-40B4-BE49-F238E27FC236}">
                  <a16:creationId xmlns:a16="http://schemas.microsoft.com/office/drawing/2014/main" id="{855B78AA-61DF-5398-01C2-737CC0C6FA2B}"/>
                </a:ext>
              </a:extLst>
            </p:cNvPr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802;p47">
              <a:extLst>
                <a:ext uri="{FF2B5EF4-FFF2-40B4-BE49-F238E27FC236}">
                  <a16:creationId xmlns:a16="http://schemas.microsoft.com/office/drawing/2014/main" id="{92A3BB4F-92B1-1629-14C7-C27928881991}"/>
                </a:ext>
              </a:extLst>
            </p:cNvPr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803;p47">
              <a:extLst>
                <a:ext uri="{FF2B5EF4-FFF2-40B4-BE49-F238E27FC236}">
                  <a16:creationId xmlns:a16="http://schemas.microsoft.com/office/drawing/2014/main" id="{749D6645-D40B-F01A-E69C-64AACBDC87DC}"/>
                </a:ext>
              </a:extLst>
            </p:cNvPr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804;p47">
              <a:extLst>
                <a:ext uri="{FF2B5EF4-FFF2-40B4-BE49-F238E27FC236}">
                  <a16:creationId xmlns:a16="http://schemas.microsoft.com/office/drawing/2014/main" id="{B2F8E6E2-4F6B-3C34-AE3B-CD253EACFB2B}"/>
                </a:ext>
              </a:extLst>
            </p:cNvPr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805;p47">
              <a:extLst>
                <a:ext uri="{FF2B5EF4-FFF2-40B4-BE49-F238E27FC236}">
                  <a16:creationId xmlns:a16="http://schemas.microsoft.com/office/drawing/2014/main" id="{08A8A87B-CD96-1DEE-2B00-07500729789D}"/>
                </a:ext>
              </a:extLst>
            </p:cNvPr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806;p47">
              <a:extLst>
                <a:ext uri="{FF2B5EF4-FFF2-40B4-BE49-F238E27FC236}">
                  <a16:creationId xmlns:a16="http://schemas.microsoft.com/office/drawing/2014/main" id="{84B6819B-CF7C-42BF-269C-509EBAADA2EA}"/>
                </a:ext>
              </a:extLst>
            </p:cNvPr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807;p47">
              <a:extLst>
                <a:ext uri="{FF2B5EF4-FFF2-40B4-BE49-F238E27FC236}">
                  <a16:creationId xmlns:a16="http://schemas.microsoft.com/office/drawing/2014/main" id="{215F03EE-2159-C92D-3391-7086F1041F3F}"/>
                </a:ext>
              </a:extLst>
            </p:cNvPr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808;p47">
              <a:extLst>
                <a:ext uri="{FF2B5EF4-FFF2-40B4-BE49-F238E27FC236}">
                  <a16:creationId xmlns:a16="http://schemas.microsoft.com/office/drawing/2014/main" id="{8B06E3A0-AFAC-E74F-881C-AA3869145858}"/>
                </a:ext>
              </a:extLst>
            </p:cNvPr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809;p47">
              <a:extLst>
                <a:ext uri="{FF2B5EF4-FFF2-40B4-BE49-F238E27FC236}">
                  <a16:creationId xmlns:a16="http://schemas.microsoft.com/office/drawing/2014/main" id="{56F8B2C5-B462-614E-B505-B29B42E5E78F}"/>
                </a:ext>
              </a:extLst>
            </p:cNvPr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810;p47">
              <a:extLst>
                <a:ext uri="{FF2B5EF4-FFF2-40B4-BE49-F238E27FC236}">
                  <a16:creationId xmlns:a16="http://schemas.microsoft.com/office/drawing/2014/main" id="{3D304576-59CA-F2D7-C8CE-AC1790DFA0DC}"/>
                </a:ext>
              </a:extLst>
            </p:cNvPr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11;p47">
              <a:extLst>
                <a:ext uri="{FF2B5EF4-FFF2-40B4-BE49-F238E27FC236}">
                  <a16:creationId xmlns:a16="http://schemas.microsoft.com/office/drawing/2014/main" id="{06CE75F3-51E6-AD19-78F0-06995A664091}"/>
                </a:ext>
              </a:extLst>
            </p:cNvPr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812;p47">
              <a:extLst>
                <a:ext uri="{FF2B5EF4-FFF2-40B4-BE49-F238E27FC236}">
                  <a16:creationId xmlns:a16="http://schemas.microsoft.com/office/drawing/2014/main" id="{A7F07EBB-0C4F-45E9-96ED-5A05C9FADB2F}"/>
                </a:ext>
              </a:extLst>
            </p:cNvPr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4" name="Google Shape;1813;p47">
              <a:extLst>
                <a:ext uri="{FF2B5EF4-FFF2-40B4-BE49-F238E27FC236}">
                  <a16:creationId xmlns:a16="http://schemas.microsoft.com/office/drawing/2014/main" id="{355BBFD4-1DE4-4861-5F00-39E039E01DF4}"/>
                </a:ext>
              </a:extLst>
            </p:cNvPr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  <a:grpFill/>
          </p:grpSpPr>
          <p:sp>
            <p:nvSpPr>
              <p:cNvPr id="1309" name="Google Shape;1814;p47">
                <a:extLst>
                  <a:ext uri="{FF2B5EF4-FFF2-40B4-BE49-F238E27FC236}">
                    <a16:creationId xmlns:a16="http://schemas.microsoft.com/office/drawing/2014/main" id="{3CAB683A-E2EF-9A20-D971-869D609FD781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815;p47">
                <a:extLst>
                  <a:ext uri="{FF2B5EF4-FFF2-40B4-BE49-F238E27FC236}">
                    <a16:creationId xmlns:a16="http://schemas.microsoft.com/office/drawing/2014/main" id="{6D84E0B3-6F95-543C-68BD-3C4866638138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5" name="Google Shape;1816;p47">
              <a:extLst>
                <a:ext uri="{FF2B5EF4-FFF2-40B4-BE49-F238E27FC236}">
                  <a16:creationId xmlns:a16="http://schemas.microsoft.com/office/drawing/2014/main" id="{9B65C2B8-F921-0B9B-9C76-5B7E0AEFA2B3}"/>
                </a:ext>
              </a:extLst>
            </p:cNvPr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6" name="Google Shape;1817;p47">
              <a:extLst>
                <a:ext uri="{FF2B5EF4-FFF2-40B4-BE49-F238E27FC236}">
                  <a16:creationId xmlns:a16="http://schemas.microsoft.com/office/drawing/2014/main" id="{F31853BD-AA9C-81C9-459F-AEA7B6AB334F}"/>
                </a:ext>
              </a:extLst>
            </p:cNvPr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  <a:grpFill/>
          </p:grpSpPr>
          <p:sp>
            <p:nvSpPr>
              <p:cNvPr id="1307" name="Google Shape;1818;p47">
                <a:extLst>
                  <a:ext uri="{FF2B5EF4-FFF2-40B4-BE49-F238E27FC236}">
                    <a16:creationId xmlns:a16="http://schemas.microsoft.com/office/drawing/2014/main" id="{9DC95304-0176-3F4C-711B-CE231EC8042D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1308" name="Google Shape;1819;p47">
                <a:extLst>
                  <a:ext uri="{FF2B5EF4-FFF2-40B4-BE49-F238E27FC236}">
                    <a16:creationId xmlns:a16="http://schemas.microsoft.com/office/drawing/2014/main" id="{CDDD387B-321B-EDE9-2AFE-BC4CE2503C19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820;p47">
              <a:extLst>
                <a:ext uri="{FF2B5EF4-FFF2-40B4-BE49-F238E27FC236}">
                  <a16:creationId xmlns:a16="http://schemas.microsoft.com/office/drawing/2014/main" id="{DB0ABF82-3C05-E2F9-CAA0-00D1BD99FA2C}"/>
                </a:ext>
              </a:extLst>
            </p:cNvPr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  <a:grpFill/>
          </p:grpSpPr>
          <p:sp>
            <p:nvSpPr>
              <p:cNvPr id="1305" name="Google Shape;1821;p47">
                <a:extLst>
                  <a:ext uri="{FF2B5EF4-FFF2-40B4-BE49-F238E27FC236}">
                    <a16:creationId xmlns:a16="http://schemas.microsoft.com/office/drawing/2014/main" id="{FFE4B5CE-FBA3-9ED5-4542-B12BDA09A115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822;p47">
                <a:extLst>
                  <a:ext uri="{FF2B5EF4-FFF2-40B4-BE49-F238E27FC236}">
                    <a16:creationId xmlns:a16="http://schemas.microsoft.com/office/drawing/2014/main" id="{76F20DA4-B573-BD50-7616-DD88962942FE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" name="Google Shape;1823;p47">
              <a:extLst>
                <a:ext uri="{FF2B5EF4-FFF2-40B4-BE49-F238E27FC236}">
                  <a16:creationId xmlns:a16="http://schemas.microsoft.com/office/drawing/2014/main" id="{1839636E-15FA-E34D-CF8C-3AFB9552BDD1}"/>
                </a:ext>
              </a:extLst>
            </p:cNvPr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824;p47">
              <a:extLst>
                <a:ext uri="{FF2B5EF4-FFF2-40B4-BE49-F238E27FC236}">
                  <a16:creationId xmlns:a16="http://schemas.microsoft.com/office/drawing/2014/main" id="{19D73FC8-ABED-ADB8-28D0-11B546132BE4}"/>
                </a:ext>
              </a:extLst>
            </p:cNvPr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825;p47">
              <a:extLst>
                <a:ext uri="{FF2B5EF4-FFF2-40B4-BE49-F238E27FC236}">
                  <a16:creationId xmlns:a16="http://schemas.microsoft.com/office/drawing/2014/main" id="{952CE4CA-B1CA-A602-7814-7E7FB4621F9F}"/>
                </a:ext>
              </a:extLst>
            </p:cNvPr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826;p47">
              <a:extLst>
                <a:ext uri="{FF2B5EF4-FFF2-40B4-BE49-F238E27FC236}">
                  <a16:creationId xmlns:a16="http://schemas.microsoft.com/office/drawing/2014/main" id="{55FC1161-8DA4-CDDC-FAB0-B797143E8B38}"/>
                </a:ext>
              </a:extLst>
            </p:cNvPr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827;p47">
              <a:extLst>
                <a:ext uri="{FF2B5EF4-FFF2-40B4-BE49-F238E27FC236}">
                  <a16:creationId xmlns:a16="http://schemas.microsoft.com/office/drawing/2014/main" id="{C0CDFA6B-4D9F-2AD3-1590-1C82B1C2549A}"/>
                </a:ext>
              </a:extLst>
            </p:cNvPr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828;p47">
              <a:extLst>
                <a:ext uri="{FF2B5EF4-FFF2-40B4-BE49-F238E27FC236}">
                  <a16:creationId xmlns:a16="http://schemas.microsoft.com/office/drawing/2014/main" id="{1BC957EC-D60D-4002-EC85-17EC8D124234}"/>
                </a:ext>
              </a:extLst>
            </p:cNvPr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829;p47">
              <a:extLst>
                <a:ext uri="{FF2B5EF4-FFF2-40B4-BE49-F238E27FC236}">
                  <a16:creationId xmlns:a16="http://schemas.microsoft.com/office/drawing/2014/main" id="{2FC2C8F0-3436-5CC1-CEC5-3D4743EA6535}"/>
                </a:ext>
              </a:extLst>
            </p:cNvPr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830;p47">
              <a:extLst>
                <a:ext uri="{FF2B5EF4-FFF2-40B4-BE49-F238E27FC236}">
                  <a16:creationId xmlns:a16="http://schemas.microsoft.com/office/drawing/2014/main" id="{2B9F56BA-C2FA-FD0D-347C-C11DD1BD4593}"/>
                </a:ext>
              </a:extLst>
            </p:cNvPr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6" name="Google Shape;1831;p47">
              <a:extLst>
                <a:ext uri="{FF2B5EF4-FFF2-40B4-BE49-F238E27FC236}">
                  <a16:creationId xmlns:a16="http://schemas.microsoft.com/office/drawing/2014/main" id="{CB1B2AAE-C637-2FBD-40DE-78BCBE49CFD2}"/>
                </a:ext>
              </a:extLst>
            </p:cNvPr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  <a:grpFill/>
          </p:grpSpPr>
          <p:sp>
            <p:nvSpPr>
              <p:cNvPr id="1301" name="Google Shape;1832;p47">
                <a:extLst>
                  <a:ext uri="{FF2B5EF4-FFF2-40B4-BE49-F238E27FC236}">
                    <a16:creationId xmlns:a16="http://schemas.microsoft.com/office/drawing/2014/main" id="{EA49C103-33DA-D927-6EB3-8FC43CC40922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833;p47">
                <a:extLst>
                  <a:ext uri="{FF2B5EF4-FFF2-40B4-BE49-F238E27FC236}">
                    <a16:creationId xmlns:a16="http://schemas.microsoft.com/office/drawing/2014/main" id="{BC96154D-3EE9-CA88-5E2D-5A3A43E7DA20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834;p47">
                <a:extLst>
                  <a:ext uri="{FF2B5EF4-FFF2-40B4-BE49-F238E27FC236}">
                    <a16:creationId xmlns:a16="http://schemas.microsoft.com/office/drawing/2014/main" id="{776BB072-0B55-148B-590C-661F7CA7E71C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835;p47">
                <a:extLst>
                  <a:ext uri="{FF2B5EF4-FFF2-40B4-BE49-F238E27FC236}">
                    <a16:creationId xmlns:a16="http://schemas.microsoft.com/office/drawing/2014/main" id="{755C8B4D-617A-DC4E-1EE1-F616E0E35325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7" name="Google Shape;1836;p47">
              <a:extLst>
                <a:ext uri="{FF2B5EF4-FFF2-40B4-BE49-F238E27FC236}">
                  <a16:creationId xmlns:a16="http://schemas.microsoft.com/office/drawing/2014/main" id="{9D27CE87-13F2-D110-2DC7-B95DC66F5F99}"/>
                </a:ext>
              </a:extLst>
            </p:cNvPr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837;p47">
              <a:extLst>
                <a:ext uri="{FF2B5EF4-FFF2-40B4-BE49-F238E27FC236}">
                  <a16:creationId xmlns:a16="http://schemas.microsoft.com/office/drawing/2014/main" id="{6B69DE4D-2AFC-0807-A5DD-E254EFC1166F}"/>
                </a:ext>
              </a:extLst>
            </p:cNvPr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38;p47">
              <a:extLst>
                <a:ext uri="{FF2B5EF4-FFF2-40B4-BE49-F238E27FC236}">
                  <a16:creationId xmlns:a16="http://schemas.microsoft.com/office/drawing/2014/main" id="{E4448058-BEF8-7EDB-6ECE-7595F36C847B}"/>
                </a:ext>
              </a:extLst>
            </p:cNvPr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39;p47">
              <a:extLst>
                <a:ext uri="{FF2B5EF4-FFF2-40B4-BE49-F238E27FC236}">
                  <a16:creationId xmlns:a16="http://schemas.microsoft.com/office/drawing/2014/main" id="{4762A6CC-DB74-7445-D170-5F37D789FA65}"/>
                </a:ext>
              </a:extLst>
            </p:cNvPr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40;p47">
              <a:extLst>
                <a:ext uri="{FF2B5EF4-FFF2-40B4-BE49-F238E27FC236}">
                  <a16:creationId xmlns:a16="http://schemas.microsoft.com/office/drawing/2014/main" id="{13D8D4AE-50FA-7784-600B-287B4F0F5DFD}"/>
                </a:ext>
              </a:extLst>
            </p:cNvPr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41;p47">
              <a:extLst>
                <a:ext uri="{FF2B5EF4-FFF2-40B4-BE49-F238E27FC236}">
                  <a16:creationId xmlns:a16="http://schemas.microsoft.com/office/drawing/2014/main" id="{521F0954-7910-25AC-762A-40BDB253D6D1}"/>
                </a:ext>
              </a:extLst>
            </p:cNvPr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42;p47">
              <a:extLst>
                <a:ext uri="{FF2B5EF4-FFF2-40B4-BE49-F238E27FC236}">
                  <a16:creationId xmlns:a16="http://schemas.microsoft.com/office/drawing/2014/main" id="{2FD747F8-BCEB-D9F0-2A34-6B44A3AAE371}"/>
                </a:ext>
              </a:extLst>
            </p:cNvPr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43;p47">
              <a:extLst>
                <a:ext uri="{FF2B5EF4-FFF2-40B4-BE49-F238E27FC236}">
                  <a16:creationId xmlns:a16="http://schemas.microsoft.com/office/drawing/2014/main" id="{87797172-EE40-D8E2-786D-EA445179D6AE}"/>
                </a:ext>
              </a:extLst>
            </p:cNvPr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5" name="Google Shape;1844;p47">
              <a:extLst>
                <a:ext uri="{FF2B5EF4-FFF2-40B4-BE49-F238E27FC236}">
                  <a16:creationId xmlns:a16="http://schemas.microsoft.com/office/drawing/2014/main" id="{EA3C295D-478E-3814-D5CD-C989C83ABC99}"/>
                </a:ext>
              </a:extLst>
            </p:cNvPr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  <a:grpFill/>
          </p:grpSpPr>
          <p:sp>
            <p:nvSpPr>
              <p:cNvPr id="1297" name="Google Shape;1845;p47">
                <a:extLst>
                  <a:ext uri="{FF2B5EF4-FFF2-40B4-BE49-F238E27FC236}">
                    <a16:creationId xmlns:a16="http://schemas.microsoft.com/office/drawing/2014/main" id="{7BCBF53A-6A4C-56C5-BC21-407047049C91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846;p47">
                <a:extLst>
                  <a:ext uri="{FF2B5EF4-FFF2-40B4-BE49-F238E27FC236}">
                    <a16:creationId xmlns:a16="http://schemas.microsoft.com/office/drawing/2014/main" id="{E01EB37E-8B53-238C-0687-D81ED805541B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847;p47">
                <a:extLst>
                  <a:ext uri="{FF2B5EF4-FFF2-40B4-BE49-F238E27FC236}">
                    <a16:creationId xmlns:a16="http://schemas.microsoft.com/office/drawing/2014/main" id="{2C125F5E-48CB-6E27-6546-7CA9984821D8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848;p47">
                <a:extLst>
                  <a:ext uri="{FF2B5EF4-FFF2-40B4-BE49-F238E27FC236}">
                    <a16:creationId xmlns:a16="http://schemas.microsoft.com/office/drawing/2014/main" id="{AF6676E2-A109-4DAA-59A6-1665D90A19AD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6" name="Google Shape;1849;p47">
              <a:extLst>
                <a:ext uri="{FF2B5EF4-FFF2-40B4-BE49-F238E27FC236}">
                  <a16:creationId xmlns:a16="http://schemas.microsoft.com/office/drawing/2014/main" id="{6AF07588-FA4F-379C-F675-E8385E780A99}"/>
                </a:ext>
              </a:extLst>
            </p:cNvPr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50;p47">
              <a:extLst>
                <a:ext uri="{FF2B5EF4-FFF2-40B4-BE49-F238E27FC236}">
                  <a16:creationId xmlns:a16="http://schemas.microsoft.com/office/drawing/2014/main" id="{29CDAA5D-605E-C3E5-E862-38B29DA7D108}"/>
                </a:ext>
              </a:extLst>
            </p:cNvPr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51;p47">
              <a:extLst>
                <a:ext uri="{FF2B5EF4-FFF2-40B4-BE49-F238E27FC236}">
                  <a16:creationId xmlns:a16="http://schemas.microsoft.com/office/drawing/2014/main" id="{42410FAE-F692-37E1-5714-1FED9FA247A4}"/>
                </a:ext>
              </a:extLst>
            </p:cNvPr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52;p47">
              <a:extLst>
                <a:ext uri="{FF2B5EF4-FFF2-40B4-BE49-F238E27FC236}">
                  <a16:creationId xmlns:a16="http://schemas.microsoft.com/office/drawing/2014/main" id="{7DEEF58E-E424-D582-43A0-EAF1E8F4212C}"/>
                </a:ext>
              </a:extLst>
            </p:cNvPr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53;p47">
              <a:extLst>
                <a:ext uri="{FF2B5EF4-FFF2-40B4-BE49-F238E27FC236}">
                  <a16:creationId xmlns:a16="http://schemas.microsoft.com/office/drawing/2014/main" id="{ABC5FA32-99E7-D514-5B2F-EBFA26EF3D77}"/>
                </a:ext>
              </a:extLst>
            </p:cNvPr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54;p47">
              <a:extLst>
                <a:ext uri="{FF2B5EF4-FFF2-40B4-BE49-F238E27FC236}">
                  <a16:creationId xmlns:a16="http://schemas.microsoft.com/office/drawing/2014/main" id="{7231EB4B-8386-8BB5-9BF4-44A818F41220}"/>
                </a:ext>
              </a:extLst>
            </p:cNvPr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55;p47">
              <a:extLst>
                <a:ext uri="{FF2B5EF4-FFF2-40B4-BE49-F238E27FC236}">
                  <a16:creationId xmlns:a16="http://schemas.microsoft.com/office/drawing/2014/main" id="{4887E07C-7712-610C-C8F6-2580E73F6CE6}"/>
                </a:ext>
              </a:extLst>
            </p:cNvPr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56;p47">
              <a:extLst>
                <a:ext uri="{FF2B5EF4-FFF2-40B4-BE49-F238E27FC236}">
                  <a16:creationId xmlns:a16="http://schemas.microsoft.com/office/drawing/2014/main" id="{66C5A599-E63D-0D76-7FD7-E274798D01C5}"/>
                </a:ext>
              </a:extLst>
            </p:cNvPr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57;p47">
              <a:extLst>
                <a:ext uri="{FF2B5EF4-FFF2-40B4-BE49-F238E27FC236}">
                  <a16:creationId xmlns:a16="http://schemas.microsoft.com/office/drawing/2014/main" id="{D0B5EB2D-697F-FCF4-BC00-FFF08C5F9E5D}"/>
                </a:ext>
              </a:extLst>
            </p:cNvPr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58;p47">
              <a:extLst>
                <a:ext uri="{FF2B5EF4-FFF2-40B4-BE49-F238E27FC236}">
                  <a16:creationId xmlns:a16="http://schemas.microsoft.com/office/drawing/2014/main" id="{E77252CD-436E-227F-E636-49BAADEF0BEE}"/>
                </a:ext>
              </a:extLst>
            </p:cNvPr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59;p47">
              <a:extLst>
                <a:ext uri="{FF2B5EF4-FFF2-40B4-BE49-F238E27FC236}">
                  <a16:creationId xmlns:a16="http://schemas.microsoft.com/office/drawing/2014/main" id="{70501077-A2E5-C52A-D98C-EEF2675D863E}"/>
                </a:ext>
              </a:extLst>
            </p:cNvPr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60;p47">
              <a:extLst>
                <a:ext uri="{FF2B5EF4-FFF2-40B4-BE49-F238E27FC236}">
                  <a16:creationId xmlns:a16="http://schemas.microsoft.com/office/drawing/2014/main" id="{20A577B4-ACE2-3118-2651-36D64465E006}"/>
                </a:ext>
              </a:extLst>
            </p:cNvPr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61;p47">
              <a:extLst>
                <a:ext uri="{FF2B5EF4-FFF2-40B4-BE49-F238E27FC236}">
                  <a16:creationId xmlns:a16="http://schemas.microsoft.com/office/drawing/2014/main" id="{E854EF96-66CE-E0A5-4FEA-AD1AD12CBBE9}"/>
                </a:ext>
              </a:extLst>
            </p:cNvPr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62;p47">
              <a:extLst>
                <a:ext uri="{FF2B5EF4-FFF2-40B4-BE49-F238E27FC236}">
                  <a16:creationId xmlns:a16="http://schemas.microsoft.com/office/drawing/2014/main" id="{7A6661F5-171C-11A8-2F2F-59DFF6FAB052}"/>
                </a:ext>
              </a:extLst>
            </p:cNvPr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63;p47">
              <a:extLst>
                <a:ext uri="{FF2B5EF4-FFF2-40B4-BE49-F238E27FC236}">
                  <a16:creationId xmlns:a16="http://schemas.microsoft.com/office/drawing/2014/main" id="{5870D4F7-03B7-588F-5A4F-DDCA4334B695}"/>
                </a:ext>
              </a:extLst>
            </p:cNvPr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64;p47">
              <a:extLst>
                <a:ext uri="{FF2B5EF4-FFF2-40B4-BE49-F238E27FC236}">
                  <a16:creationId xmlns:a16="http://schemas.microsoft.com/office/drawing/2014/main" id="{9A1076FB-DA85-10C4-463B-F289E833AE97}"/>
                </a:ext>
              </a:extLst>
            </p:cNvPr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65;p47">
              <a:extLst>
                <a:ext uri="{FF2B5EF4-FFF2-40B4-BE49-F238E27FC236}">
                  <a16:creationId xmlns:a16="http://schemas.microsoft.com/office/drawing/2014/main" id="{5D21997A-9190-1E7E-AB09-4A8CA5A132D1}"/>
                </a:ext>
              </a:extLst>
            </p:cNvPr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083" name="Google Shape;1866;p47">
              <a:extLst>
                <a:ext uri="{FF2B5EF4-FFF2-40B4-BE49-F238E27FC236}">
                  <a16:creationId xmlns:a16="http://schemas.microsoft.com/office/drawing/2014/main" id="{412B3537-25EC-BEB9-A46E-C908E5202FAC}"/>
                </a:ext>
              </a:extLst>
            </p:cNvPr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67;p47">
              <a:extLst>
                <a:ext uri="{FF2B5EF4-FFF2-40B4-BE49-F238E27FC236}">
                  <a16:creationId xmlns:a16="http://schemas.microsoft.com/office/drawing/2014/main" id="{85D0D392-DA06-D5BE-1F5C-3A522A6B478A}"/>
                </a:ext>
              </a:extLst>
            </p:cNvPr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68;p47">
              <a:extLst>
                <a:ext uri="{FF2B5EF4-FFF2-40B4-BE49-F238E27FC236}">
                  <a16:creationId xmlns:a16="http://schemas.microsoft.com/office/drawing/2014/main" id="{6822F071-4032-5D7A-DDA5-33CD368D0BDA}"/>
                </a:ext>
              </a:extLst>
            </p:cNvPr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69;p47">
              <a:extLst>
                <a:ext uri="{FF2B5EF4-FFF2-40B4-BE49-F238E27FC236}">
                  <a16:creationId xmlns:a16="http://schemas.microsoft.com/office/drawing/2014/main" id="{663D47D1-B7E8-5166-6947-1FD50C92C5A6}"/>
                </a:ext>
              </a:extLst>
            </p:cNvPr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70;p47">
              <a:extLst>
                <a:ext uri="{FF2B5EF4-FFF2-40B4-BE49-F238E27FC236}">
                  <a16:creationId xmlns:a16="http://schemas.microsoft.com/office/drawing/2014/main" id="{87EA3FCB-696A-CBC7-2E15-022FABF16DD7}"/>
                </a:ext>
              </a:extLst>
            </p:cNvPr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71;p47">
              <a:extLst>
                <a:ext uri="{FF2B5EF4-FFF2-40B4-BE49-F238E27FC236}">
                  <a16:creationId xmlns:a16="http://schemas.microsoft.com/office/drawing/2014/main" id="{BB5CE337-30A4-241D-D755-D19F36524778}"/>
                </a:ext>
              </a:extLst>
            </p:cNvPr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72;p47">
              <a:extLst>
                <a:ext uri="{FF2B5EF4-FFF2-40B4-BE49-F238E27FC236}">
                  <a16:creationId xmlns:a16="http://schemas.microsoft.com/office/drawing/2014/main" id="{03ABC5EC-A535-429E-D090-11B1FC1626EE}"/>
                </a:ext>
              </a:extLst>
            </p:cNvPr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73;p47">
              <a:extLst>
                <a:ext uri="{FF2B5EF4-FFF2-40B4-BE49-F238E27FC236}">
                  <a16:creationId xmlns:a16="http://schemas.microsoft.com/office/drawing/2014/main" id="{8E34B974-6F8A-B3F7-94B5-0D95A5BD2F88}"/>
                </a:ext>
              </a:extLst>
            </p:cNvPr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74;p47">
              <a:extLst>
                <a:ext uri="{FF2B5EF4-FFF2-40B4-BE49-F238E27FC236}">
                  <a16:creationId xmlns:a16="http://schemas.microsoft.com/office/drawing/2014/main" id="{2D82B1B8-B391-EBEF-BCBF-7661AE687A64}"/>
                </a:ext>
              </a:extLst>
            </p:cNvPr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75;p47">
              <a:extLst>
                <a:ext uri="{FF2B5EF4-FFF2-40B4-BE49-F238E27FC236}">
                  <a16:creationId xmlns:a16="http://schemas.microsoft.com/office/drawing/2014/main" id="{208F5875-083B-E6AE-577B-ECF68DAF4EE1}"/>
                </a:ext>
              </a:extLst>
            </p:cNvPr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76;p47">
              <a:extLst>
                <a:ext uri="{FF2B5EF4-FFF2-40B4-BE49-F238E27FC236}">
                  <a16:creationId xmlns:a16="http://schemas.microsoft.com/office/drawing/2014/main" id="{73204225-7BC7-9844-9615-A70D073194C2}"/>
                </a:ext>
              </a:extLst>
            </p:cNvPr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77;p47">
              <a:extLst>
                <a:ext uri="{FF2B5EF4-FFF2-40B4-BE49-F238E27FC236}">
                  <a16:creationId xmlns:a16="http://schemas.microsoft.com/office/drawing/2014/main" id="{76483865-F273-9213-ADA6-4ADE8DF10B68}"/>
                </a:ext>
              </a:extLst>
            </p:cNvPr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095" name="Google Shape;1878;p47">
              <a:extLst>
                <a:ext uri="{FF2B5EF4-FFF2-40B4-BE49-F238E27FC236}">
                  <a16:creationId xmlns:a16="http://schemas.microsoft.com/office/drawing/2014/main" id="{F1876022-E043-8519-A9D4-1DE29108340C}"/>
                </a:ext>
              </a:extLst>
            </p:cNvPr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79;p47">
              <a:extLst>
                <a:ext uri="{FF2B5EF4-FFF2-40B4-BE49-F238E27FC236}">
                  <a16:creationId xmlns:a16="http://schemas.microsoft.com/office/drawing/2014/main" id="{0F06151E-2FBB-5BB9-C834-1840CF783B6D}"/>
                </a:ext>
              </a:extLst>
            </p:cNvPr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80;p47">
              <a:extLst>
                <a:ext uri="{FF2B5EF4-FFF2-40B4-BE49-F238E27FC236}">
                  <a16:creationId xmlns:a16="http://schemas.microsoft.com/office/drawing/2014/main" id="{733D5038-FD0E-F0EB-FB09-73E8A9C9BE31}"/>
                </a:ext>
              </a:extLst>
            </p:cNvPr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81;p47">
              <a:extLst>
                <a:ext uri="{FF2B5EF4-FFF2-40B4-BE49-F238E27FC236}">
                  <a16:creationId xmlns:a16="http://schemas.microsoft.com/office/drawing/2014/main" id="{0131020B-57C0-2A50-1A73-3DA5AE79587D}"/>
                </a:ext>
              </a:extLst>
            </p:cNvPr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82;p47">
              <a:extLst>
                <a:ext uri="{FF2B5EF4-FFF2-40B4-BE49-F238E27FC236}">
                  <a16:creationId xmlns:a16="http://schemas.microsoft.com/office/drawing/2014/main" id="{DBBC566A-794C-E0A5-1DC3-9AB50C713DE0}"/>
                </a:ext>
              </a:extLst>
            </p:cNvPr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883;p47">
              <a:extLst>
                <a:ext uri="{FF2B5EF4-FFF2-40B4-BE49-F238E27FC236}">
                  <a16:creationId xmlns:a16="http://schemas.microsoft.com/office/drawing/2014/main" id="{200E7359-52AD-E904-0024-15EABE0D8BD2}"/>
                </a:ext>
              </a:extLst>
            </p:cNvPr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884;p47">
              <a:extLst>
                <a:ext uri="{FF2B5EF4-FFF2-40B4-BE49-F238E27FC236}">
                  <a16:creationId xmlns:a16="http://schemas.microsoft.com/office/drawing/2014/main" id="{649C6302-C28E-6410-C1CC-AA4FDECE3DE6}"/>
                </a:ext>
              </a:extLst>
            </p:cNvPr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885;p47">
              <a:extLst>
                <a:ext uri="{FF2B5EF4-FFF2-40B4-BE49-F238E27FC236}">
                  <a16:creationId xmlns:a16="http://schemas.microsoft.com/office/drawing/2014/main" id="{8F6F3007-549F-E65D-774E-06C0EA19F756}"/>
                </a:ext>
              </a:extLst>
            </p:cNvPr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886;p47">
              <a:extLst>
                <a:ext uri="{FF2B5EF4-FFF2-40B4-BE49-F238E27FC236}">
                  <a16:creationId xmlns:a16="http://schemas.microsoft.com/office/drawing/2014/main" id="{F7D48C5B-1E90-8E56-D395-CD6B3F865553}"/>
                </a:ext>
              </a:extLst>
            </p:cNvPr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887;p47">
              <a:extLst>
                <a:ext uri="{FF2B5EF4-FFF2-40B4-BE49-F238E27FC236}">
                  <a16:creationId xmlns:a16="http://schemas.microsoft.com/office/drawing/2014/main" id="{F3CD7803-3B07-9FA3-C15D-4DEE5CCD15EC}"/>
                </a:ext>
              </a:extLst>
            </p:cNvPr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888;p47">
              <a:extLst>
                <a:ext uri="{FF2B5EF4-FFF2-40B4-BE49-F238E27FC236}">
                  <a16:creationId xmlns:a16="http://schemas.microsoft.com/office/drawing/2014/main" id="{4AEC3C18-55C8-7FDC-58AF-270719C4DC41}"/>
                </a:ext>
              </a:extLst>
            </p:cNvPr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889;p47">
              <a:extLst>
                <a:ext uri="{FF2B5EF4-FFF2-40B4-BE49-F238E27FC236}">
                  <a16:creationId xmlns:a16="http://schemas.microsoft.com/office/drawing/2014/main" id="{F785B2E4-3D3C-8B94-750F-66BD3B3613AE}"/>
                </a:ext>
              </a:extLst>
            </p:cNvPr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890;p47">
              <a:extLst>
                <a:ext uri="{FF2B5EF4-FFF2-40B4-BE49-F238E27FC236}">
                  <a16:creationId xmlns:a16="http://schemas.microsoft.com/office/drawing/2014/main" id="{18EF67E5-2C25-9CE5-55EF-74CC749A0F52}"/>
                </a:ext>
              </a:extLst>
            </p:cNvPr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8" name="Google Shape;1891;p47">
              <a:extLst>
                <a:ext uri="{FF2B5EF4-FFF2-40B4-BE49-F238E27FC236}">
                  <a16:creationId xmlns:a16="http://schemas.microsoft.com/office/drawing/2014/main" id="{4FB25F80-ABFB-2442-8C05-1CF4A8D0DFE5}"/>
                </a:ext>
              </a:extLst>
            </p:cNvPr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  <a:grpFill/>
          </p:grpSpPr>
          <p:sp>
            <p:nvSpPr>
              <p:cNvPr id="1295" name="Google Shape;1892;p47">
                <a:extLst>
                  <a:ext uri="{FF2B5EF4-FFF2-40B4-BE49-F238E27FC236}">
                    <a16:creationId xmlns:a16="http://schemas.microsoft.com/office/drawing/2014/main" id="{1D5DF9F0-C49D-4078-7CA9-1690C9A7BA4F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893;p47">
                <a:extLst>
                  <a:ext uri="{FF2B5EF4-FFF2-40B4-BE49-F238E27FC236}">
                    <a16:creationId xmlns:a16="http://schemas.microsoft.com/office/drawing/2014/main" id="{E01EA169-DD40-37E4-FA8F-973834DAA6BE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894;p47">
              <a:extLst>
                <a:ext uri="{FF2B5EF4-FFF2-40B4-BE49-F238E27FC236}">
                  <a16:creationId xmlns:a16="http://schemas.microsoft.com/office/drawing/2014/main" id="{467A7AD0-D2A8-C42A-ED3E-9D49036417F8}"/>
                </a:ext>
              </a:extLst>
            </p:cNvPr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895;p47">
              <a:extLst>
                <a:ext uri="{FF2B5EF4-FFF2-40B4-BE49-F238E27FC236}">
                  <a16:creationId xmlns:a16="http://schemas.microsoft.com/office/drawing/2014/main" id="{B30561FF-07F4-0AAC-244C-C033FB216D91}"/>
                </a:ext>
              </a:extLst>
            </p:cNvPr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896;p47">
              <a:extLst>
                <a:ext uri="{FF2B5EF4-FFF2-40B4-BE49-F238E27FC236}">
                  <a16:creationId xmlns:a16="http://schemas.microsoft.com/office/drawing/2014/main" id="{3A687101-4883-0A0E-AD41-3D2C7B4F0582}"/>
                </a:ext>
              </a:extLst>
            </p:cNvPr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897;p47">
              <a:extLst>
                <a:ext uri="{FF2B5EF4-FFF2-40B4-BE49-F238E27FC236}">
                  <a16:creationId xmlns:a16="http://schemas.microsoft.com/office/drawing/2014/main" id="{4D10BF05-6170-2907-2E70-01735BE05FA5}"/>
                </a:ext>
              </a:extLst>
            </p:cNvPr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898;p47">
              <a:extLst>
                <a:ext uri="{FF2B5EF4-FFF2-40B4-BE49-F238E27FC236}">
                  <a16:creationId xmlns:a16="http://schemas.microsoft.com/office/drawing/2014/main" id="{84CDE42E-49B2-BEF0-662B-C4F230E3BC64}"/>
                </a:ext>
              </a:extLst>
            </p:cNvPr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899;p47">
              <a:extLst>
                <a:ext uri="{FF2B5EF4-FFF2-40B4-BE49-F238E27FC236}">
                  <a16:creationId xmlns:a16="http://schemas.microsoft.com/office/drawing/2014/main" id="{80B223F7-4B9F-049C-0890-845A4843AD08}"/>
                </a:ext>
              </a:extLst>
            </p:cNvPr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900;p47">
              <a:extLst>
                <a:ext uri="{FF2B5EF4-FFF2-40B4-BE49-F238E27FC236}">
                  <a16:creationId xmlns:a16="http://schemas.microsoft.com/office/drawing/2014/main" id="{22476E48-55E6-8B18-828C-C902A5016F3C}"/>
                </a:ext>
              </a:extLst>
            </p:cNvPr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901;p47">
              <a:extLst>
                <a:ext uri="{FF2B5EF4-FFF2-40B4-BE49-F238E27FC236}">
                  <a16:creationId xmlns:a16="http://schemas.microsoft.com/office/drawing/2014/main" id="{5DE29717-358E-67E3-AA2A-2387EB266400}"/>
                </a:ext>
              </a:extLst>
            </p:cNvPr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902;p47">
              <a:extLst>
                <a:ext uri="{FF2B5EF4-FFF2-40B4-BE49-F238E27FC236}">
                  <a16:creationId xmlns:a16="http://schemas.microsoft.com/office/drawing/2014/main" id="{B086EEF0-A946-1342-22B5-E7F79835F486}"/>
                </a:ext>
              </a:extLst>
            </p:cNvPr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118" name="Google Shape;1903;p47">
              <a:extLst>
                <a:ext uri="{FF2B5EF4-FFF2-40B4-BE49-F238E27FC236}">
                  <a16:creationId xmlns:a16="http://schemas.microsoft.com/office/drawing/2014/main" id="{BCFE0B88-F5AB-4C86-8B95-C3B40D131339}"/>
                </a:ext>
              </a:extLst>
            </p:cNvPr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904;p47">
              <a:extLst>
                <a:ext uri="{FF2B5EF4-FFF2-40B4-BE49-F238E27FC236}">
                  <a16:creationId xmlns:a16="http://schemas.microsoft.com/office/drawing/2014/main" id="{619951E5-5C09-0CD8-7A4A-7BB4782354AF}"/>
                </a:ext>
              </a:extLst>
            </p:cNvPr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905;p47">
              <a:extLst>
                <a:ext uri="{FF2B5EF4-FFF2-40B4-BE49-F238E27FC236}">
                  <a16:creationId xmlns:a16="http://schemas.microsoft.com/office/drawing/2014/main" id="{13CEB93A-FD83-8EF0-310C-C66BE8D92EEB}"/>
                </a:ext>
              </a:extLst>
            </p:cNvPr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906;p47">
              <a:extLst>
                <a:ext uri="{FF2B5EF4-FFF2-40B4-BE49-F238E27FC236}">
                  <a16:creationId xmlns:a16="http://schemas.microsoft.com/office/drawing/2014/main" id="{C77AD699-B362-74B8-0E84-514997FBF280}"/>
                </a:ext>
              </a:extLst>
            </p:cNvPr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907;p47">
              <a:extLst>
                <a:ext uri="{FF2B5EF4-FFF2-40B4-BE49-F238E27FC236}">
                  <a16:creationId xmlns:a16="http://schemas.microsoft.com/office/drawing/2014/main" id="{D17B63AA-41E1-A522-F402-726D5B3DD586}"/>
                </a:ext>
              </a:extLst>
            </p:cNvPr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908;p47">
              <a:extLst>
                <a:ext uri="{FF2B5EF4-FFF2-40B4-BE49-F238E27FC236}">
                  <a16:creationId xmlns:a16="http://schemas.microsoft.com/office/drawing/2014/main" id="{959E5540-1BEF-D820-793C-B0D85E5F14F4}"/>
                </a:ext>
              </a:extLst>
            </p:cNvPr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909;p47">
              <a:extLst>
                <a:ext uri="{FF2B5EF4-FFF2-40B4-BE49-F238E27FC236}">
                  <a16:creationId xmlns:a16="http://schemas.microsoft.com/office/drawing/2014/main" id="{21684920-D71B-7DF0-04A6-D13F5E72BDB3}"/>
                </a:ext>
              </a:extLst>
            </p:cNvPr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910;p47">
              <a:extLst>
                <a:ext uri="{FF2B5EF4-FFF2-40B4-BE49-F238E27FC236}">
                  <a16:creationId xmlns:a16="http://schemas.microsoft.com/office/drawing/2014/main" id="{865ACFF5-337C-4165-CB26-ED05BFEF98B3}"/>
                </a:ext>
              </a:extLst>
            </p:cNvPr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911;p47">
              <a:extLst>
                <a:ext uri="{FF2B5EF4-FFF2-40B4-BE49-F238E27FC236}">
                  <a16:creationId xmlns:a16="http://schemas.microsoft.com/office/drawing/2014/main" id="{D379D896-FCC9-7B5D-5B85-E9B05BC81E2E}"/>
                </a:ext>
              </a:extLst>
            </p:cNvPr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912;p47">
              <a:extLst>
                <a:ext uri="{FF2B5EF4-FFF2-40B4-BE49-F238E27FC236}">
                  <a16:creationId xmlns:a16="http://schemas.microsoft.com/office/drawing/2014/main" id="{015246CB-A605-A715-637F-3E4BDA26B77A}"/>
                </a:ext>
              </a:extLst>
            </p:cNvPr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279" name="Google Shape;1913;p47">
              <a:extLst>
                <a:ext uri="{FF2B5EF4-FFF2-40B4-BE49-F238E27FC236}">
                  <a16:creationId xmlns:a16="http://schemas.microsoft.com/office/drawing/2014/main" id="{87918983-5163-A97B-1114-40373D79866F}"/>
                </a:ext>
              </a:extLst>
            </p:cNvPr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914;p47">
              <a:extLst>
                <a:ext uri="{FF2B5EF4-FFF2-40B4-BE49-F238E27FC236}">
                  <a16:creationId xmlns:a16="http://schemas.microsoft.com/office/drawing/2014/main" id="{CA64F95E-B0E1-70EB-7627-858BAA41D7F8}"/>
                </a:ext>
              </a:extLst>
            </p:cNvPr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915;p47">
              <a:extLst>
                <a:ext uri="{FF2B5EF4-FFF2-40B4-BE49-F238E27FC236}">
                  <a16:creationId xmlns:a16="http://schemas.microsoft.com/office/drawing/2014/main" id="{7902EC4C-684E-C4B8-B5C9-1FE44B347ED0}"/>
                </a:ext>
              </a:extLst>
            </p:cNvPr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916;p47">
              <a:extLst>
                <a:ext uri="{FF2B5EF4-FFF2-40B4-BE49-F238E27FC236}">
                  <a16:creationId xmlns:a16="http://schemas.microsoft.com/office/drawing/2014/main" id="{5F069562-71F3-22D0-78B0-A244BF449A5F}"/>
                </a:ext>
              </a:extLst>
            </p:cNvPr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917;p47">
              <a:extLst>
                <a:ext uri="{FF2B5EF4-FFF2-40B4-BE49-F238E27FC236}">
                  <a16:creationId xmlns:a16="http://schemas.microsoft.com/office/drawing/2014/main" id="{91E1DDE2-EE9A-407D-BEEA-79C6D64C3963}"/>
                </a:ext>
              </a:extLst>
            </p:cNvPr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918;p47">
              <a:extLst>
                <a:ext uri="{FF2B5EF4-FFF2-40B4-BE49-F238E27FC236}">
                  <a16:creationId xmlns:a16="http://schemas.microsoft.com/office/drawing/2014/main" id="{10B66B20-6E34-8EA9-169A-B8069E6C664F}"/>
                </a:ext>
              </a:extLst>
            </p:cNvPr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285" name="Google Shape;1919;p47">
              <a:extLst>
                <a:ext uri="{FF2B5EF4-FFF2-40B4-BE49-F238E27FC236}">
                  <a16:creationId xmlns:a16="http://schemas.microsoft.com/office/drawing/2014/main" id="{8F3910CA-C78A-E12A-7328-DC29487A5F8E}"/>
                </a:ext>
              </a:extLst>
            </p:cNvPr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920;p47">
              <a:extLst>
                <a:ext uri="{FF2B5EF4-FFF2-40B4-BE49-F238E27FC236}">
                  <a16:creationId xmlns:a16="http://schemas.microsoft.com/office/drawing/2014/main" id="{C48DDF86-11B4-0AC2-983C-BF2C346A759E}"/>
                </a:ext>
              </a:extLst>
            </p:cNvPr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921;p47">
              <a:extLst>
                <a:ext uri="{FF2B5EF4-FFF2-40B4-BE49-F238E27FC236}">
                  <a16:creationId xmlns:a16="http://schemas.microsoft.com/office/drawing/2014/main" id="{D4713DCB-DAF4-F401-987B-BA0D43F6815E}"/>
                </a:ext>
              </a:extLst>
            </p:cNvPr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922;p47">
              <a:extLst>
                <a:ext uri="{FF2B5EF4-FFF2-40B4-BE49-F238E27FC236}">
                  <a16:creationId xmlns:a16="http://schemas.microsoft.com/office/drawing/2014/main" id="{8996A8C1-08D3-22F4-4112-804A092EE9C4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923;p47">
              <a:extLst>
                <a:ext uri="{FF2B5EF4-FFF2-40B4-BE49-F238E27FC236}">
                  <a16:creationId xmlns:a16="http://schemas.microsoft.com/office/drawing/2014/main" id="{AC6B1FF5-E4AB-5E97-E375-D20C11FB6A61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924;p47">
              <a:extLst>
                <a:ext uri="{FF2B5EF4-FFF2-40B4-BE49-F238E27FC236}">
                  <a16:creationId xmlns:a16="http://schemas.microsoft.com/office/drawing/2014/main" id="{F53CE2BA-3299-81F5-F7BB-302B72E1AD79}"/>
                </a:ext>
              </a:extLst>
            </p:cNvPr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925;p47">
              <a:extLst>
                <a:ext uri="{FF2B5EF4-FFF2-40B4-BE49-F238E27FC236}">
                  <a16:creationId xmlns:a16="http://schemas.microsoft.com/office/drawing/2014/main" id="{D760E625-26AD-64EB-235D-E6BBB40CBDF2}"/>
                </a:ext>
              </a:extLst>
            </p:cNvPr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grp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926;p47">
              <a:extLst>
                <a:ext uri="{FF2B5EF4-FFF2-40B4-BE49-F238E27FC236}">
                  <a16:creationId xmlns:a16="http://schemas.microsoft.com/office/drawing/2014/main" id="{3A187717-4AF1-E544-D561-230811EC6B09}"/>
                </a:ext>
              </a:extLst>
            </p:cNvPr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927;p47">
              <a:extLst>
                <a:ext uri="{FF2B5EF4-FFF2-40B4-BE49-F238E27FC236}">
                  <a16:creationId xmlns:a16="http://schemas.microsoft.com/office/drawing/2014/main" id="{3145AEBC-7757-0F00-3BE8-8F7EE48CA75F}"/>
                </a:ext>
              </a:extLst>
            </p:cNvPr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928;p47">
              <a:extLst>
                <a:ext uri="{FF2B5EF4-FFF2-40B4-BE49-F238E27FC236}">
                  <a16:creationId xmlns:a16="http://schemas.microsoft.com/office/drawing/2014/main" id="{EA46EFA9-0AD6-C7A0-0364-31CA36D69B90}"/>
                </a:ext>
              </a:extLst>
            </p:cNvPr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5841;p52">
            <a:extLst>
              <a:ext uri="{FF2B5EF4-FFF2-40B4-BE49-F238E27FC236}">
                <a16:creationId xmlns:a16="http://schemas.microsoft.com/office/drawing/2014/main" id="{E46D6C66-B834-425C-DF03-E5172ED389AA}"/>
              </a:ext>
            </a:extLst>
          </p:cNvPr>
          <p:cNvGrpSpPr/>
          <p:nvPr/>
        </p:nvGrpSpPr>
        <p:grpSpPr>
          <a:xfrm>
            <a:off x="6515931" y="1429434"/>
            <a:ext cx="298169" cy="339253"/>
            <a:chOff x="1529350" y="258825"/>
            <a:chExt cx="423475" cy="481825"/>
          </a:xfrm>
        </p:grpSpPr>
        <p:sp>
          <p:nvSpPr>
            <p:cNvPr id="1375" name="Google Shape;5842;p52">
              <a:extLst>
                <a:ext uri="{FF2B5EF4-FFF2-40B4-BE49-F238E27FC236}">
                  <a16:creationId xmlns:a16="http://schemas.microsoft.com/office/drawing/2014/main" id="{2C2C4AB2-E485-1BC9-435E-0D9F9F648A28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052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76" name="Google Shape;5843;p52">
              <a:extLst>
                <a:ext uri="{FF2B5EF4-FFF2-40B4-BE49-F238E27FC236}">
                  <a16:creationId xmlns:a16="http://schemas.microsoft.com/office/drawing/2014/main" id="{39476457-0CD4-1014-37A8-5FB5C2F639CF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420914" y="2974963"/>
            <a:ext cx="229857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EXISITING AND PROPOSED SYSTEM</a:t>
            </a:r>
            <a:endParaRPr sz="1600"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6E21098-19CD-959A-688C-9BAE8A7ABD72}"/>
              </a:ext>
            </a:extLst>
          </p:cNvPr>
          <p:cNvSpPr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391216"/>
          </a:xfrm>
        </p:spPr>
        <p:txBody>
          <a:bodyPr/>
          <a:lstStyle/>
          <a:p>
            <a:r>
              <a:rPr lang="en-US" sz="1800" dirty="0"/>
              <a:t>INTRODUCTION</a:t>
            </a:r>
            <a:endParaRPr lang="en-IN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FCFDB7-2187-306E-4F10-E3EEAF2E2B82}"/>
              </a:ext>
            </a:extLst>
          </p:cNvPr>
          <p:cNvSpPr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574050"/>
          </a:xfrm>
        </p:spPr>
        <p:txBody>
          <a:bodyPr/>
          <a:lstStyle/>
          <a:p>
            <a:r>
              <a:rPr lang="en-US" sz="1600" dirty="0"/>
              <a:t>ABOUT THE PROJECT</a:t>
            </a:r>
            <a:endParaRPr lang="en-IN" sz="16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593F44-5132-D18F-13EF-D347E7D60659}"/>
              </a:ext>
            </a:extLst>
          </p:cNvPr>
          <p:cNvSpPr>
            <a:spLocks noGrp="1"/>
          </p:cNvSpPr>
          <p:nvPr>
            <p:ph type="ctrTitle" idx="19"/>
          </p:nvPr>
        </p:nvSpPr>
        <p:spPr>
          <a:xfrm>
            <a:off x="6424513" y="2050762"/>
            <a:ext cx="2076000" cy="520987"/>
          </a:xfrm>
        </p:spPr>
        <p:txBody>
          <a:bodyPr/>
          <a:lstStyle/>
          <a:p>
            <a:r>
              <a:rPr lang="en-US" sz="1600" dirty="0"/>
              <a:t>TECHNOLOGY AND</a:t>
            </a:r>
            <a:br>
              <a:rPr lang="en-US" sz="1600" dirty="0"/>
            </a:br>
            <a:r>
              <a:rPr lang="en-US" sz="1600" dirty="0"/>
              <a:t>REQUIREMENTS</a:t>
            </a:r>
            <a:endParaRPr lang="en-IN" sz="16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06BACAC-5DCF-DD59-9474-1FF80F5ABF17}"/>
              </a:ext>
            </a:extLst>
          </p:cNvPr>
          <p:cNvSpPr>
            <a:spLocks noGrp="1"/>
          </p:cNvSpPr>
          <p:nvPr>
            <p:ph type="ctrTitle" idx="20"/>
          </p:nvPr>
        </p:nvSpPr>
        <p:spPr>
          <a:xfrm>
            <a:off x="6424512" y="2974962"/>
            <a:ext cx="2298573" cy="376763"/>
          </a:xfrm>
        </p:spPr>
        <p:txBody>
          <a:bodyPr/>
          <a:lstStyle/>
          <a:p>
            <a:r>
              <a:rPr lang="en-US" sz="1600" dirty="0"/>
              <a:t>STAGES AND STEPS</a:t>
            </a:r>
            <a:endParaRPr lang="en-IN" sz="160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526536F-5B05-ABCF-51FA-10C8FDF17617}"/>
              </a:ext>
            </a:extLst>
          </p:cNvPr>
          <p:cNvSpPr>
            <a:spLocks noGrp="1"/>
          </p:cNvSpPr>
          <p:nvPr>
            <p:ph type="ctrTitle" idx="21"/>
          </p:nvPr>
        </p:nvSpPr>
        <p:spPr>
          <a:xfrm>
            <a:off x="6424870" y="3902103"/>
            <a:ext cx="1949873" cy="497643"/>
          </a:xfrm>
        </p:spPr>
        <p:txBody>
          <a:bodyPr/>
          <a:lstStyle/>
          <a:p>
            <a:r>
              <a:rPr lang="en-US" sz="1600" dirty="0"/>
              <a:t>DEMO AND APPLICATION </a:t>
            </a:r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496478" y="1585922"/>
            <a:ext cx="428283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273049" y="2293862"/>
            <a:ext cx="4448400" cy="2271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2000" b="1" dirty="0">
                <a:solidFill>
                  <a:schemeClr val="bg1"/>
                </a:solidFill>
              </a:rPr>
              <a:t>Technology is all about making our task easy for us. Internet of Things (IOT) is one of the best ways to do it.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 panose="020B0604020202020204" pitchFamily="34" charset="0"/>
              </a:rPr>
              <a:t>These devices will bridge the gap between physical and digital world to improve the quality and productivity of life, society and industries. 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4273049" y="2098106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INTRO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/>
          <p:nvPr/>
        </p:nvSpPr>
        <p:spPr>
          <a:xfrm>
            <a:off x="1346671" y="1515663"/>
            <a:ext cx="2326500" cy="729492"/>
          </a:xfrm>
          <a:prstGeom prst="homePlate">
            <a:avLst>
              <a:gd name="adj" fmla="val 4454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-34711" y="610492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EXISITING SYSTEM</a:t>
            </a:r>
            <a:endParaRPr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60652" y="1537251"/>
            <a:ext cx="2076000" cy="7294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Controlling and Monitoring devices via Internet</a:t>
            </a:r>
            <a:endParaRPr sz="1400" dirty="0">
              <a:solidFill>
                <a:schemeClr val="dk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62345" y="1105414"/>
            <a:ext cx="4573666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710615" y="1634422"/>
            <a:ext cx="519140" cy="5188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705187" y="2574634"/>
            <a:ext cx="519140" cy="5188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716079" y="3447896"/>
            <a:ext cx="519140" cy="5188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30207" y="3625459"/>
            <a:ext cx="302125" cy="163726"/>
            <a:chOff x="1319674" y="779200"/>
            <a:chExt cx="2343876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4" y="915949"/>
              <a:ext cx="717146" cy="996654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782225" y="2718448"/>
            <a:ext cx="354984" cy="23780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8000;p56">
            <a:extLst>
              <a:ext uri="{FF2B5EF4-FFF2-40B4-BE49-F238E27FC236}">
                <a16:creationId xmlns:a16="http://schemas.microsoft.com/office/drawing/2014/main" id="{FC5F2CCC-228A-81D5-099B-11B94E6997BC}"/>
              </a:ext>
            </a:extLst>
          </p:cNvPr>
          <p:cNvGrpSpPr/>
          <p:nvPr/>
        </p:nvGrpSpPr>
        <p:grpSpPr>
          <a:xfrm>
            <a:off x="816719" y="1729602"/>
            <a:ext cx="306932" cy="322770"/>
            <a:chOff x="-44512325" y="3176075"/>
            <a:chExt cx="300900" cy="300900"/>
          </a:xfrm>
          <a:solidFill>
            <a:srgbClr val="051D33"/>
          </a:solidFill>
        </p:grpSpPr>
        <p:sp>
          <p:nvSpPr>
            <p:cNvPr id="53" name="Google Shape;8001;p56">
              <a:extLst>
                <a:ext uri="{FF2B5EF4-FFF2-40B4-BE49-F238E27FC236}">
                  <a16:creationId xmlns:a16="http://schemas.microsoft.com/office/drawing/2014/main" id="{F51326C5-6CD7-FE86-249A-76F217F3F3C5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02;p56">
              <a:extLst>
                <a:ext uri="{FF2B5EF4-FFF2-40B4-BE49-F238E27FC236}">
                  <a16:creationId xmlns:a16="http://schemas.microsoft.com/office/drawing/2014/main" id="{F01854A0-2693-9B85-1656-1EE7845CA5D3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03;p56">
              <a:extLst>
                <a:ext uri="{FF2B5EF4-FFF2-40B4-BE49-F238E27FC236}">
                  <a16:creationId xmlns:a16="http://schemas.microsoft.com/office/drawing/2014/main" id="{908E401B-301D-018B-0805-A4B07C46D5BD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" name="Google Shape;402;p28">
            <a:extLst>
              <a:ext uri="{FF2B5EF4-FFF2-40B4-BE49-F238E27FC236}">
                <a16:creationId xmlns:a16="http://schemas.microsoft.com/office/drawing/2014/main" id="{F6A13FCE-B58F-EC78-7177-A8A8BC5EA36B}"/>
              </a:ext>
            </a:extLst>
          </p:cNvPr>
          <p:cNvSpPr/>
          <p:nvPr/>
        </p:nvSpPr>
        <p:spPr>
          <a:xfrm>
            <a:off x="1342518" y="2466260"/>
            <a:ext cx="2326500" cy="729492"/>
          </a:xfrm>
          <a:prstGeom prst="homePlate">
            <a:avLst>
              <a:gd name="adj" fmla="val 4454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Machine Learning solutions for hand detection.</a:t>
            </a:r>
          </a:p>
        </p:txBody>
      </p:sp>
      <p:sp>
        <p:nvSpPr>
          <p:cNvPr id="58" name="Google Shape;402;p28">
            <a:extLst>
              <a:ext uri="{FF2B5EF4-FFF2-40B4-BE49-F238E27FC236}">
                <a16:creationId xmlns:a16="http://schemas.microsoft.com/office/drawing/2014/main" id="{AFC1D6BB-9211-144D-6C87-FD55091C3998}"/>
              </a:ext>
            </a:extLst>
          </p:cNvPr>
          <p:cNvSpPr/>
          <p:nvPr/>
        </p:nvSpPr>
        <p:spPr>
          <a:xfrm>
            <a:off x="1322906" y="3381241"/>
            <a:ext cx="2326500" cy="729492"/>
          </a:xfrm>
          <a:prstGeom prst="homePlate">
            <a:avLst>
              <a:gd name="adj" fmla="val 4454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Automation using Micro controllers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4592821" y="1960417"/>
            <a:ext cx="3199486" cy="860652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3923756" y="636839"/>
            <a:ext cx="524335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860322" y="2027455"/>
            <a:ext cx="759113" cy="7418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8025042" y="2202352"/>
            <a:ext cx="429674" cy="42196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4142509" y="1146849"/>
            <a:ext cx="494779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134585" y="335710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1992002" y="386164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902039" y="146513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982932" y="154738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902039" y="328034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982932" y="154738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982932" y="166803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358890" y="166803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2953066" y="166803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2556844" y="189150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556844" y="229732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2556844" y="244402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2556844" y="259071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2556844" y="273741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556844" y="288412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339702" y="289234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502848" y="289234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3665994" y="289234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460346" y="158028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3582365" y="158028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3704384" y="158028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078899" y="189150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078899" y="245499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078899" y="265789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078899" y="277032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078899" y="288412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078899" y="299653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1679409" y="189150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1679409" y="245499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1679409" y="265789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1679409" y="277032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1679409" y="288412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1679409" y="299653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475652" y="288274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530493" y="294711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280981" y="402341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285931" y="400010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280981" y="402341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530493" y="294711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530493" y="302806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135946" y="302806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1860382" y="302806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1593028" y="317888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1593028" y="345308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1593028" y="355179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1593028" y="365051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1593028" y="375059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1593028" y="384930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122247" y="385478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231928" y="385478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342970" y="385478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204500" y="296911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285393" y="296911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369022" y="296911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594935" y="317888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594935" y="355865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594935" y="369712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594935" y="377252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594935" y="384930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594935" y="392471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000758" y="317888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000758" y="355865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000758" y="369712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000758" y="377252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000758" y="384930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000758" y="392471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2799522" y="344759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2832423" y="348461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3966261" y="379549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2832423" y="348461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3783901" y="349970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3841493" y="349970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3900446" y="349970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2832423" y="354219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3748263" y="354219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3590590" y="354219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438406" y="362857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438406" y="378486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438406" y="384106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438406" y="389728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438406" y="395486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438406" y="401107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3740037" y="401381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3803103" y="401381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3866169" y="401106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2868076" y="362857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2868076" y="384519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2868076" y="392333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2868076" y="396721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2868076" y="401107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2868076" y="405358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099777" y="362857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099777" y="384519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099777" y="392333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099777" y="396721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099777" y="401107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099777" y="405358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094591" y="1891505"/>
            <a:ext cx="2642990" cy="941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E2A47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We Integrated all those Techniques and Automated using gesture</a:t>
            </a:r>
            <a:endParaRPr sz="1600" dirty="0">
              <a:solidFill>
                <a:srgbClr val="0E2A47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695600" y="1737500"/>
            <a:ext cx="3728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  <a:endParaRPr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572000" y="2559054"/>
            <a:ext cx="4448400" cy="216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 “IOT DEVICE USING GESTURE CONTROL” project, users’ hand is detected and for a certain count or gesture specific process is automated and power Alerting system is also added to alert the user’s. </a:t>
            </a:r>
            <a:endParaRPr sz="2000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695600" y="2275303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3778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EMBEDDED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4608319" y="3174408"/>
            <a:ext cx="2106894" cy="1852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The IOT describes physical objects with sensors, processing ability, software, and other technologies that connect and exchange data with other devices and systems over the Internet or other communications networks.</a:t>
            </a:r>
            <a:endParaRPr sz="120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6819224" y="3174407"/>
            <a:ext cx="2013076" cy="1722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Automation is a technology that reduce human intervention in processes. By using predetermining decision criteria, subprocess relationships etc. and embodying those predeterminations in machines.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2540508" y="3185292"/>
            <a:ext cx="1911717" cy="1711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Machine learning is a branch of </a:t>
            </a: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</a:rPr>
              <a:t>artificial intelligence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</a:rPr>
              <a:t>where computer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focuses on the use of data and algorithms to imitate the way that humans learn, gradually improving its accuracy.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4639213" y="2923582"/>
            <a:ext cx="2076000" cy="28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INTERNET OF THINGS</a:t>
            </a:r>
            <a:endParaRPr sz="14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6795635" y="2917186"/>
            <a:ext cx="2076000" cy="286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AUTOMATION</a:t>
            </a:r>
            <a:endParaRPr sz="14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2479271" y="2929058"/>
            <a:ext cx="1972954" cy="2755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MACHINE LEARNING</a:t>
            </a:r>
            <a:endParaRPr sz="1400" dirty="0"/>
          </a:p>
        </p:txBody>
      </p:sp>
      <p:sp>
        <p:nvSpPr>
          <p:cNvPr id="570" name="Google Shape;570;p30"/>
          <p:cNvSpPr/>
          <p:nvPr/>
        </p:nvSpPr>
        <p:spPr>
          <a:xfrm>
            <a:off x="2763274" y="2577225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965118" y="1316901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3460169" y="1701284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3109002" y="1457217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3024410" y="1428980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5149225" y="1306677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4946554" y="2567001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5643468" y="1691060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5299015" y="1439078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5207708" y="1418756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7122255" y="2573599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7319324" y="1313275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7819169" y="1697658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7476314" y="1445676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7385008" y="1425354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26387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566;p30">
            <a:extLst>
              <a:ext uri="{FF2B5EF4-FFF2-40B4-BE49-F238E27FC236}">
                <a16:creationId xmlns:a16="http://schemas.microsoft.com/office/drawing/2014/main" id="{59B8A09A-EBCF-9746-C942-9F0430390F81}"/>
              </a:ext>
            </a:extLst>
          </p:cNvPr>
          <p:cNvSpPr txBox="1">
            <a:spLocks/>
          </p:cNvSpPr>
          <p:nvPr/>
        </p:nvSpPr>
        <p:spPr>
          <a:xfrm>
            <a:off x="350224" y="3187060"/>
            <a:ext cx="1972954" cy="179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sz="1200" b="0" i="0" dirty="0">
                <a:solidFill>
                  <a:schemeClr val="bg1"/>
                </a:solidFill>
                <a:effectLst/>
                <a:latin typeface="IBM Plex Sans" panose="020B0604020202020204" pitchFamily="34" charset="0"/>
              </a:rPr>
              <a:t>Computer vision is a field of artificial intelligence (AI) that enables computers and systems to derive meaningful information from digital images, videos and other visual inputs.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Google Shape;570;p30">
            <a:extLst>
              <a:ext uri="{FF2B5EF4-FFF2-40B4-BE49-F238E27FC236}">
                <a16:creationId xmlns:a16="http://schemas.microsoft.com/office/drawing/2014/main" id="{7AFF25A7-B753-3617-708A-F1BF46C5484A}"/>
              </a:ext>
            </a:extLst>
          </p:cNvPr>
          <p:cNvSpPr/>
          <p:nvPr/>
        </p:nvSpPr>
        <p:spPr>
          <a:xfrm>
            <a:off x="622817" y="2577928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71;p30">
            <a:extLst>
              <a:ext uri="{FF2B5EF4-FFF2-40B4-BE49-F238E27FC236}">
                <a16:creationId xmlns:a16="http://schemas.microsoft.com/office/drawing/2014/main" id="{8EFA1D2E-6CC1-DD53-4F7A-04681DBD3618}"/>
              </a:ext>
            </a:extLst>
          </p:cNvPr>
          <p:cNvSpPr/>
          <p:nvPr/>
        </p:nvSpPr>
        <p:spPr>
          <a:xfrm>
            <a:off x="824661" y="1317604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572;p30">
            <a:extLst>
              <a:ext uri="{FF2B5EF4-FFF2-40B4-BE49-F238E27FC236}">
                <a16:creationId xmlns:a16="http://schemas.microsoft.com/office/drawing/2014/main" id="{85F97DE4-9E45-0298-CDC7-862BE6BCB204}"/>
              </a:ext>
            </a:extLst>
          </p:cNvPr>
          <p:cNvSpPr/>
          <p:nvPr/>
        </p:nvSpPr>
        <p:spPr>
          <a:xfrm>
            <a:off x="1319712" y="1701987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573;p30">
            <a:extLst>
              <a:ext uri="{FF2B5EF4-FFF2-40B4-BE49-F238E27FC236}">
                <a16:creationId xmlns:a16="http://schemas.microsoft.com/office/drawing/2014/main" id="{6791801E-0155-929E-8BB1-EFD99D4A5C47}"/>
              </a:ext>
            </a:extLst>
          </p:cNvPr>
          <p:cNvSpPr/>
          <p:nvPr/>
        </p:nvSpPr>
        <p:spPr>
          <a:xfrm>
            <a:off x="975259" y="1449968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574;p30">
            <a:extLst>
              <a:ext uri="{FF2B5EF4-FFF2-40B4-BE49-F238E27FC236}">
                <a16:creationId xmlns:a16="http://schemas.microsoft.com/office/drawing/2014/main" id="{AC7CCB1E-E857-04EF-E263-84A0FDC8455C}"/>
              </a:ext>
            </a:extLst>
          </p:cNvPr>
          <p:cNvSpPr/>
          <p:nvPr/>
        </p:nvSpPr>
        <p:spPr>
          <a:xfrm>
            <a:off x="883953" y="1429683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7852;p56">
            <a:extLst>
              <a:ext uri="{FF2B5EF4-FFF2-40B4-BE49-F238E27FC236}">
                <a16:creationId xmlns:a16="http://schemas.microsoft.com/office/drawing/2014/main" id="{E3E6709B-0FAC-F203-5FC6-E3AAC1EC1631}"/>
              </a:ext>
            </a:extLst>
          </p:cNvPr>
          <p:cNvGrpSpPr/>
          <p:nvPr/>
        </p:nvGrpSpPr>
        <p:grpSpPr>
          <a:xfrm>
            <a:off x="5476766" y="1538667"/>
            <a:ext cx="354311" cy="354104"/>
            <a:chOff x="-49764975" y="3183375"/>
            <a:chExt cx="299300" cy="299125"/>
          </a:xfrm>
          <a:solidFill>
            <a:schemeClr val="accent1"/>
          </a:solidFill>
        </p:grpSpPr>
        <p:sp>
          <p:nvSpPr>
            <p:cNvPr id="64" name="Google Shape;7853;p56">
              <a:extLst>
                <a:ext uri="{FF2B5EF4-FFF2-40B4-BE49-F238E27FC236}">
                  <a16:creationId xmlns:a16="http://schemas.microsoft.com/office/drawing/2014/main" id="{66F2C173-5098-BD37-CC69-DACF1E66DC3C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854;p56">
              <a:extLst>
                <a:ext uri="{FF2B5EF4-FFF2-40B4-BE49-F238E27FC236}">
                  <a16:creationId xmlns:a16="http://schemas.microsoft.com/office/drawing/2014/main" id="{6F35462A-5FDE-3D4E-EBB3-6A3BA53A0BC7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855;p56">
              <a:extLst>
                <a:ext uri="{FF2B5EF4-FFF2-40B4-BE49-F238E27FC236}">
                  <a16:creationId xmlns:a16="http://schemas.microsoft.com/office/drawing/2014/main" id="{2C16D16A-81B9-D97D-7464-984781366B47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856;p56">
              <a:extLst>
                <a:ext uri="{FF2B5EF4-FFF2-40B4-BE49-F238E27FC236}">
                  <a16:creationId xmlns:a16="http://schemas.microsoft.com/office/drawing/2014/main" id="{F8B318DC-8171-7A5C-84BF-C676B9EFB599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857;p56">
              <a:extLst>
                <a:ext uri="{FF2B5EF4-FFF2-40B4-BE49-F238E27FC236}">
                  <a16:creationId xmlns:a16="http://schemas.microsoft.com/office/drawing/2014/main" id="{758F6E7E-9065-600D-6CD9-BFE288C0729E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858;p56">
              <a:extLst>
                <a:ext uri="{FF2B5EF4-FFF2-40B4-BE49-F238E27FC236}">
                  <a16:creationId xmlns:a16="http://schemas.microsoft.com/office/drawing/2014/main" id="{0F32F24C-D80B-4D7C-ADFB-A427C8B827FF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859;p56">
              <a:extLst>
                <a:ext uri="{FF2B5EF4-FFF2-40B4-BE49-F238E27FC236}">
                  <a16:creationId xmlns:a16="http://schemas.microsoft.com/office/drawing/2014/main" id="{1E9EFDF4-C171-7545-01CF-E399C5CECEEB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860;p56">
              <a:extLst>
                <a:ext uri="{FF2B5EF4-FFF2-40B4-BE49-F238E27FC236}">
                  <a16:creationId xmlns:a16="http://schemas.microsoft.com/office/drawing/2014/main" id="{A681C9FA-ECF4-7CC5-8FBE-1D667FA59898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861;p56">
              <a:extLst>
                <a:ext uri="{FF2B5EF4-FFF2-40B4-BE49-F238E27FC236}">
                  <a16:creationId xmlns:a16="http://schemas.microsoft.com/office/drawing/2014/main" id="{DA609492-55CC-F79E-391F-62CB06BFC63D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" name="Google Shape;8000;p56">
            <a:extLst>
              <a:ext uri="{FF2B5EF4-FFF2-40B4-BE49-F238E27FC236}">
                <a16:creationId xmlns:a16="http://schemas.microsoft.com/office/drawing/2014/main" id="{633D01B1-8392-BE8C-8FA9-D5B710057F5B}"/>
              </a:ext>
            </a:extLst>
          </p:cNvPr>
          <p:cNvGrpSpPr/>
          <p:nvPr/>
        </p:nvGrpSpPr>
        <p:grpSpPr>
          <a:xfrm>
            <a:off x="7657780" y="1574579"/>
            <a:ext cx="356205" cy="356205"/>
            <a:chOff x="-44512325" y="3176075"/>
            <a:chExt cx="300900" cy="300900"/>
          </a:xfrm>
          <a:solidFill>
            <a:schemeClr val="accent1"/>
          </a:solidFill>
        </p:grpSpPr>
        <p:sp>
          <p:nvSpPr>
            <p:cNvPr id="74" name="Google Shape;8001;p56">
              <a:extLst>
                <a:ext uri="{FF2B5EF4-FFF2-40B4-BE49-F238E27FC236}">
                  <a16:creationId xmlns:a16="http://schemas.microsoft.com/office/drawing/2014/main" id="{ABAE98E8-46DA-F186-3107-8F6563563BED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002;p56">
              <a:extLst>
                <a:ext uri="{FF2B5EF4-FFF2-40B4-BE49-F238E27FC236}">
                  <a16:creationId xmlns:a16="http://schemas.microsoft.com/office/drawing/2014/main" id="{019A054A-91F1-2F6F-F57E-5D22E5C2682D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003;p56">
              <a:extLst>
                <a:ext uri="{FF2B5EF4-FFF2-40B4-BE49-F238E27FC236}">
                  <a16:creationId xmlns:a16="http://schemas.microsoft.com/office/drawing/2014/main" id="{6382937F-2DDC-6A6A-9475-B159C66095E5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5844;p52">
            <a:extLst>
              <a:ext uri="{FF2B5EF4-FFF2-40B4-BE49-F238E27FC236}">
                <a16:creationId xmlns:a16="http://schemas.microsoft.com/office/drawing/2014/main" id="{559B88A6-AB5C-7378-A15F-1797974664A6}"/>
              </a:ext>
            </a:extLst>
          </p:cNvPr>
          <p:cNvGrpSpPr/>
          <p:nvPr/>
        </p:nvGrpSpPr>
        <p:grpSpPr>
          <a:xfrm>
            <a:off x="1168519" y="1666856"/>
            <a:ext cx="340890" cy="178912"/>
            <a:chOff x="2084325" y="363300"/>
            <a:chExt cx="484150" cy="254100"/>
          </a:xfrm>
        </p:grpSpPr>
        <p:sp>
          <p:nvSpPr>
            <p:cNvPr id="78" name="Google Shape;5845;p52">
              <a:extLst>
                <a:ext uri="{FF2B5EF4-FFF2-40B4-BE49-F238E27FC236}">
                  <a16:creationId xmlns:a16="http://schemas.microsoft.com/office/drawing/2014/main" id="{A0346C17-AF83-F141-7957-3F4ADF6FE430}"/>
                </a:ext>
              </a:extLst>
            </p:cNvPr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Google Shape;5846;p52">
              <a:extLst>
                <a:ext uri="{FF2B5EF4-FFF2-40B4-BE49-F238E27FC236}">
                  <a16:creationId xmlns:a16="http://schemas.microsoft.com/office/drawing/2014/main" id="{F61CA015-C98C-F0D0-7B5C-743FB5CD362F}"/>
                </a:ext>
              </a:extLst>
            </p:cNvPr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0" name="Google Shape;5947;p52">
            <a:extLst>
              <a:ext uri="{FF2B5EF4-FFF2-40B4-BE49-F238E27FC236}">
                <a16:creationId xmlns:a16="http://schemas.microsoft.com/office/drawing/2014/main" id="{9F7DE4EA-0639-0AD6-F977-CC3589A22BE1}"/>
              </a:ext>
            </a:extLst>
          </p:cNvPr>
          <p:cNvGrpSpPr/>
          <p:nvPr/>
        </p:nvGrpSpPr>
        <p:grpSpPr>
          <a:xfrm>
            <a:off x="3304375" y="1589146"/>
            <a:ext cx="339253" cy="339253"/>
            <a:chOff x="4456875" y="1435075"/>
            <a:chExt cx="481825" cy="481825"/>
          </a:xfrm>
          <a:solidFill>
            <a:schemeClr val="accent1"/>
          </a:solidFill>
        </p:grpSpPr>
        <p:sp>
          <p:nvSpPr>
            <p:cNvPr id="81" name="Google Shape;5948;p52">
              <a:extLst>
                <a:ext uri="{FF2B5EF4-FFF2-40B4-BE49-F238E27FC236}">
                  <a16:creationId xmlns:a16="http://schemas.microsoft.com/office/drawing/2014/main" id="{DD582F91-52E9-EE7A-6324-576FF0B5A71E}"/>
                </a:ext>
              </a:extLst>
            </p:cNvPr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5949;p52">
              <a:extLst>
                <a:ext uri="{FF2B5EF4-FFF2-40B4-BE49-F238E27FC236}">
                  <a16:creationId xmlns:a16="http://schemas.microsoft.com/office/drawing/2014/main" id="{CEA1B5A4-D50E-F341-65FD-F4F6B6FCEEF9}"/>
                </a:ext>
              </a:extLst>
            </p:cNvPr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Google Shape;5950;p52">
              <a:extLst>
                <a:ext uri="{FF2B5EF4-FFF2-40B4-BE49-F238E27FC236}">
                  <a16:creationId xmlns:a16="http://schemas.microsoft.com/office/drawing/2014/main" id="{6943BDF8-926F-C1A7-ED79-FFC293D43A2C}"/>
                </a:ext>
              </a:extLst>
            </p:cNvPr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Google Shape;5951;p52">
              <a:extLst>
                <a:ext uri="{FF2B5EF4-FFF2-40B4-BE49-F238E27FC236}">
                  <a16:creationId xmlns:a16="http://schemas.microsoft.com/office/drawing/2014/main" id="{94CE0A7F-6495-D3AD-4430-6189A1B4B08F}"/>
                </a:ext>
              </a:extLst>
            </p:cNvPr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Google Shape;5952;p52">
              <a:extLst>
                <a:ext uri="{FF2B5EF4-FFF2-40B4-BE49-F238E27FC236}">
                  <a16:creationId xmlns:a16="http://schemas.microsoft.com/office/drawing/2014/main" id="{E9A33B59-07D4-FF1D-AC82-00E04B4491CE}"/>
                </a:ext>
              </a:extLst>
            </p:cNvPr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Google Shape;5953;p52">
              <a:extLst>
                <a:ext uri="{FF2B5EF4-FFF2-40B4-BE49-F238E27FC236}">
                  <a16:creationId xmlns:a16="http://schemas.microsoft.com/office/drawing/2014/main" id="{1ECBED27-D408-1F9C-5351-186870CA0A34}"/>
                </a:ext>
              </a:extLst>
            </p:cNvPr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Google Shape;5954;p52">
              <a:extLst>
                <a:ext uri="{FF2B5EF4-FFF2-40B4-BE49-F238E27FC236}">
                  <a16:creationId xmlns:a16="http://schemas.microsoft.com/office/drawing/2014/main" id="{608CA6B2-5705-BF31-C784-F32C68C15DAB}"/>
                </a:ext>
              </a:extLst>
            </p:cNvPr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Google Shape;5955;p52">
              <a:extLst>
                <a:ext uri="{FF2B5EF4-FFF2-40B4-BE49-F238E27FC236}">
                  <a16:creationId xmlns:a16="http://schemas.microsoft.com/office/drawing/2014/main" id="{E6BE7A75-8F0B-49F7-3058-204D899B9EFF}"/>
                </a:ext>
              </a:extLst>
            </p:cNvPr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Google Shape;5956;p52">
              <a:extLst>
                <a:ext uri="{FF2B5EF4-FFF2-40B4-BE49-F238E27FC236}">
                  <a16:creationId xmlns:a16="http://schemas.microsoft.com/office/drawing/2014/main" id="{D9007BFD-2352-C4FE-05CE-D14FE0CA5202}"/>
                </a:ext>
              </a:extLst>
            </p:cNvPr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Google Shape;5957;p52">
              <a:extLst>
                <a:ext uri="{FF2B5EF4-FFF2-40B4-BE49-F238E27FC236}">
                  <a16:creationId xmlns:a16="http://schemas.microsoft.com/office/drawing/2014/main" id="{61A43D85-D51D-C81F-B434-AA433FF3A862}"/>
                </a:ext>
              </a:extLst>
            </p:cNvPr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Google Shape;5958;p52">
              <a:extLst>
                <a:ext uri="{FF2B5EF4-FFF2-40B4-BE49-F238E27FC236}">
                  <a16:creationId xmlns:a16="http://schemas.microsoft.com/office/drawing/2014/main" id="{3118CC13-96FC-24B1-6F54-3349C211A13D}"/>
                </a:ext>
              </a:extLst>
            </p:cNvPr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5959;p52">
              <a:extLst>
                <a:ext uri="{FF2B5EF4-FFF2-40B4-BE49-F238E27FC236}">
                  <a16:creationId xmlns:a16="http://schemas.microsoft.com/office/drawing/2014/main" id="{383EBED4-9008-CC1B-4DC4-698E413232FA}"/>
                </a:ext>
              </a:extLst>
            </p:cNvPr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5960;p52">
              <a:extLst>
                <a:ext uri="{FF2B5EF4-FFF2-40B4-BE49-F238E27FC236}">
                  <a16:creationId xmlns:a16="http://schemas.microsoft.com/office/drawing/2014/main" id="{551B74E6-7802-EF03-C004-4E709AA14C6A}"/>
                </a:ext>
              </a:extLst>
            </p:cNvPr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Google Shape;5961;p52">
              <a:extLst>
                <a:ext uri="{FF2B5EF4-FFF2-40B4-BE49-F238E27FC236}">
                  <a16:creationId xmlns:a16="http://schemas.microsoft.com/office/drawing/2014/main" id="{5C421F45-6E91-DC39-0D33-FB7FAF668F0D}"/>
                </a:ext>
              </a:extLst>
            </p:cNvPr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Google Shape;5962;p52">
              <a:extLst>
                <a:ext uri="{FF2B5EF4-FFF2-40B4-BE49-F238E27FC236}">
                  <a16:creationId xmlns:a16="http://schemas.microsoft.com/office/drawing/2014/main" id="{17582F69-ADE6-82AE-1185-407B1D01274E}"/>
                </a:ext>
              </a:extLst>
            </p:cNvPr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5963;p52">
              <a:extLst>
                <a:ext uri="{FF2B5EF4-FFF2-40B4-BE49-F238E27FC236}">
                  <a16:creationId xmlns:a16="http://schemas.microsoft.com/office/drawing/2014/main" id="{2B0EED54-85FD-DE6D-7897-71C677333309}"/>
                </a:ext>
              </a:extLst>
            </p:cNvPr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5964;p52">
              <a:extLst>
                <a:ext uri="{FF2B5EF4-FFF2-40B4-BE49-F238E27FC236}">
                  <a16:creationId xmlns:a16="http://schemas.microsoft.com/office/drawing/2014/main" id="{A543170E-0F20-FF3B-2D41-84800B7F3BDE}"/>
                </a:ext>
              </a:extLst>
            </p:cNvPr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5965;p52">
              <a:extLst>
                <a:ext uri="{FF2B5EF4-FFF2-40B4-BE49-F238E27FC236}">
                  <a16:creationId xmlns:a16="http://schemas.microsoft.com/office/drawing/2014/main" id="{369F9D98-7B1F-FD3A-3143-0CCF807AC828}"/>
                </a:ext>
              </a:extLst>
            </p:cNvPr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5966;p52">
              <a:extLst>
                <a:ext uri="{FF2B5EF4-FFF2-40B4-BE49-F238E27FC236}">
                  <a16:creationId xmlns:a16="http://schemas.microsoft.com/office/drawing/2014/main" id="{629D267B-28C5-9350-A87A-74EB10B4A709}"/>
                </a:ext>
              </a:extLst>
            </p:cNvPr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7CE099-6453-C07D-E5B6-C62207EBBA14}"/>
              </a:ext>
            </a:extLst>
          </p:cNvPr>
          <p:cNvSpPr txBox="1"/>
          <p:nvPr/>
        </p:nvSpPr>
        <p:spPr>
          <a:xfrm>
            <a:off x="401189" y="2851463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COMPUTER VISION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7" name="Google Shape;1067;p38"/>
          <p:cNvSpPr/>
          <p:nvPr/>
        </p:nvSpPr>
        <p:spPr>
          <a:xfrm>
            <a:off x="1019175" y="1298003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78213" y="1962509"/>
            <a:ext cx="1873620" cy="1857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1517078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251244" y="2355203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094128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002853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174303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4" name="Google Shape;1074;p38"/>
          <p:cNvGrpSpPr/>
          <p:nvPr/>
        </p:nvGrpSpPr>
        <p:grpSpPr>
          <a:xfrm>
            <a:off x="4088813" y="2343658"/>
            <a:ext cx="864787" cy="685156"/>
            <a:chOff x="2504975" y="1971250"/>
            <a:chExt cx="2053150" cy="1626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98045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3349775" y="1971250"/>
              <a:ext cx="298100" cy="254125"/>
            </a:xfrm>
            <a:custGeom>
              <a:avLst/>
              <a:gdLst/>
              <a:ahLst/>
              <a:cxnLst/>
              <a:rect l="l" t="t" r="r" b="b"/>
              <a:pathLst>
                <a:path w="11924" h="10165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4" y="9702"/>
                    <a:pt x="5567" y="10164"/>
                    <a:pt x="6816" y="10164"/>
                  </a:cubicBezTo>
                  <a:cubicBezTo>
                    <a:pt x="9424" y="10164"/>
                    <a:pt x="11924" y="8147"/>
                    <a:pt x="11924" y="5118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3349775" y="2548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3349775" y="3054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8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9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380780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3" y="10121"/>
                    <a:pt x="10121" y="7853"/>
                    <a:pt x="10121" y="5061"/>
                  </a:cubicBezTo>
                  <a:cubicBezTo>
                    <a:pt x="10121" y="2269"/>
                    <a:pt x="7853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93682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3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504975" y="3342400"/>
              <a:ext cx="298100" cy="255525"/>
            </a:xfrm>
            <a:custGeom>
              <a:avLst/>
              <a:gdLst/>
              <a:ahLst/>
              <a:cxnLst/>
              <a:rect l="l" t="t" r="r" b="b"/>
              <a:pathLst>
                <a:path w="11924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52" y="9758"/>
                    <a:pt x="5535" y="10221"/>
                    <a:pt x="6790" y="10221"/>
                  </a:cubicBezTo>
                  <a:cubicBezTo>
                    <a:pt x="9419" y="10221"/>
                    <a:pt x="11924" y="8189"/>
                    <a:pt x="11924" y="5119"/>
                  </a:cubicBezTo>
                  <a:cubicBezTo>
                    <a:pt x="11924" y="2269"/>
                    <a:pt x="9655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376417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4217850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5" y="0"/>
                  </a:moveTo>
                  <a:cubicBezTo>
                    <a:pt x="2269" y="0"/>
                    <a:pt x="0" y="5468"/>
                    <a:pt x="3199" y="8725"/>
                  </a:cubicBezTo>
                  <a:cubicBezTo>
                    <a:pt x="4233" y="9758"/>
                    <a:pt x="5503" y="10221"/>
                    <a:pt x="6749" y="10221"/>
                  </a:cubicBezTo>
                  <a:cubicBezTo>
                    <a:pt x="9360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539875" y="2824750"/>
              <a:ext cx="254475" cy="253025"/>
            </a:xfrm>
            <a:custGeom>
              <a:avLst/>
              <a:gdLst/>
              <a:ahLst/>
              <a:cxnLst/>
              <a:rect l="l" t="t" r="r" b="b"/>
              <a:pathLst>
                <a:path w="10179" h="10121" extrusionOk="0">
                  <a:moveTo>
                    <a:pt x="5119" y="1"/>
                  </a:moveTo>
                  <a:cubicBezTo>
                    <a:pt x="2327" y="1"/>
                    <a:pt x="0" y="2269"/>
                    <a:pt x="0" y="5061"/>
                  </a:cubicBezTo>
                  <a:cubicBezTo>
                    <a:pt x="0" y="7853"/>
                    <a:pt x="2327" y="10121"/>
                    <a:pt x="5119" y="10121"/>
                  </a:cubicBezTo>
                  <a:cubicBezTo>
                    <a:pt x="7911" y="10121"/>
                    <a:pt x="10179" y="7853"/>
                    <a:pt x="10179" y="5061"/>
                  </a:cubicBezTo>
                  <a:cubicBezTo>
                    <a:pt x="10179" y="2269"/>
                    <a:pt x="7911" y="1"/>
                    <a:pt x="5119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4261475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0" y="1"/>
                  </a:moveTo>
                  <a:cubicBezTo>
                    <a:pt x="2269" y="1"/>
                    <a:pt x="0" y="2269"/>
                    <a:pt x="0" y="5061"/>
                  </a:cubicBezTo>
                  <a:cubicBezTo>
                    <a:pt x="0" y="7853"/>
                    <a:pt x="2269" y="10121"/>
                    <a:pt x="5060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0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3351225" y="2548500"/>
              <a:ext cx="296650" cy="254075"/>
            </a:xfrm>
            <a:custGeom>
              <a:avLst/>
              <a:gdLst/>
              <a:ahLst/>
              <a:cxnLst/>
              <a:rect l="l" t="t" r="r" b="b"/>
              <a:pathLst>
                <a:path w="11866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00" y="8666"/>
                  </a:cubicBezTo>
                  <a:cubicBezTo>
                    <a:pt x="4233" y="9700"/>
                    <a:pt x="5504" y="10163"/>
                    <a:pt x="6750" y="10163"/>
                  </a:cubicBezTo>
                  <a:cubicBezTo>
                    <a:pt x="9361" y="10163"/>
                    <a:pt x="11866" y="8131"/>
                    <a:pt x="11866" y="5060"/>
                  </a:cubicBezTo>
                  <a:cubicBezTo>
                    <a:pt x="11866" y="2268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3351225" y="30545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2547150" y="2823300"/>
              <a:ext cx="2003350" cy="774600"/>
            </a:xfrm>
            <a:custGeom>
              <a:avLst/>
              <a:gdLst/>
              <a:ahLst/>
              <a:cxnLst/>
              <a:rect l="l" t="t" r="r" b="b"/>
              <a:pathLst>
                <a:path w="80134" h="30984" extrusionOk="0">
                  <a:moveTo>
                    <a:pt x="22393" y="1"/>
                  </a:moveTo>
                  <a:cubicBezTo>
                    <a:pt x="16867" y="1"/>
                    <a:pt x="15297" y="7562"/>
                    <a:pt x="20357" y="9772"/>
                  </a:cubicBezTo>
                  <a:lnTo>
                    <a:pt x="20357" y="21230"/>
                  </a:lnTo>
                  <a:cubicBezTo>
                    <a:pt x="19194" y="21753"/>
                    <a:pt x="18263" y="22684"/>
                    <a:pt x="17740" y="23847"/>
                  </a:cubicBezTo>
                  <a:lnTo>
                    <a:pt x="9772" y="23847"/>
                  </a:lnTo>
                  <a:cubicBezTo>
                    <a:pt x="8851" y="21739"/>
                    <a:pt x="7001" y="20782"/>
                    <a:pt x="5157" y="20782"/>
                  </a:cubicBezTo>
                  <a:cubicBezTo>
                    <a:pt x="2574" y="20782"/>
                    <a:pt x="0" y="22659"/>
                    <a:pt x="0" y="25883"/>
                  </a:cubicBezTo>
                  <a:cubicBezTo>
                    <a:pt x="0" y="29106"/>
                    <a:pt x="2574" y="30983"/>
                    <a:pt x="5157" y="30983"/>
                  </a:cubicBezTo>
                  <a:cubicBezTo>
                    <a:pt x="7001" y="30983"/>
                    <a:pt x="8851" y="30026"/>
                    <a:pt x="9772" y="27918"/>
                  </a:cubicBezTo>
                  <a:lnTo>
                    <a:pt x="17740" y="27918"/>
                  </a:lnTo>
                  <a:cubicBezTo>
                    <a:pt x="18641" y="29896"/>
                    <a:pt x="20517" y="30884"/>
                    <a:pt x="22393" y="30884"/>
                  </a:cubicBezTo>
                  <a:cubicBezTo>
                    <a:pt x="24268" y="30884"/>
                    <a:pt x="26144" y="29896"/>
                    <a:pt x="27046" y="27918"/>
                  </a:cubicBezTo>
                  <a:lnTo>
                    <a:pt x="50892" y="27918"/>
                  </a:lnTo>
                  <a:cubicBezTo>
                    <a:pt x="51764" y="29896"/>
                    <a:pt x="53626" y="30884"/>
                    <a:pt x="55494" y="30884"/>
                  </a:cubicBezTo>
                  <a:cubicBezTo>
                    <a:pt x="57363" y="30884"/>
                    <a:pt x="59238" y="29896"/>
                    <a:pt x="60140" y="27918"/>
                  </a:cubicBezTo>
                  <a:lnTo>
                    <a:pt x="68980" y="27918"/>
                  </a:lnTo>
                  <a:cubicBezTo>
                    <a:pt x="69861" y="29932"/>
                    <a:pt x="71763" y="30975"/>
                    <a:pt x="73673" y="30975"/>
                  </a:cubicBezTo>
                  <a:cubicBezTo>
                    <a:pt x="75295" y="30975"/>
                    <a:pt x="76923" y="30223"/>
                    <a:pt x="77937" y="28674"/>
                  </a:cubicBezTo>
                  <a:cubicBezTo>
                    <a:pt x="80134" y="25322"/>
                    <a:pt x="77736" y="20822"/>
                    <a:pt x="73711" y="20822"/>
                  </a:cubicBezTo>
                  <a:cubicBezTo>
                    <a:pt x="73685" y="20822"/>
                    <a:pt x="73659" y="20822"/>
                    <a:pt x="73633" y="20823"/>
                  </a:cubicBezTo>
                  <a:cubicBezTo>
                    <a:pt x="71598" y="20823"/>
                    <a:pt x="69795" y="21986"/>
                    <a:pt x="68980" y="23847"/>
                  </a:cubicBezTo>
                  <a:lnTo>
                    <a:pt x="60140" y="23847"/>
                  </a:lnTo>
                  <a:cubicBezTo>
                    <a:pt x="59616" y="22684"/>
                    <a:pt x="58686" y="21753"/>
                    <a:pt x="57523" y="21230"/>
                  </a:cubicBezTo>
                  <a:lnTo>
                    <a:pt x="57523" y="9772"/>
                  </a:lnTo>
                  <a:cubicBezTo>
                    <a:pt x="62583" y="7562"/>
                    <a:pt x="61012" y="1"/>
                    <a:pt x="55487" y="1"/>
                  </a:cubicBezTo>
                  <a:cubicBezTo>
                    <a:pt x="49961" y="1"/>
                    <a:pt x="48391" y="7562"/>
                    <a:pt x="53509" y="9772"/>
                  </a:cubicBezTo>
                  <a:lnTo>
                    <a:pt x="53509" y="21230"/>
                  </a:lnTo>
                  <a:cubicBezTo>
                    <a:pt x="52288" y="21753"/>
                    <a:pt x="51357" y="22684"/>
                    <a:pt x="50892" y="23847"/>
                  </a:cubicBezTo>
                  <a:lnTo>
                    <a:pt x="27046" y="23847"/>
                  </a:lnTo>
                  <a:cubicBezTo>
                    <a:pt x="26522" y="22684"/>
                    <a:pt x="25592" y="21753"/>
                    <a:pt x="24428" y="21230"/>
                  </a:cubicBezTo>
                  <a:lnTo>
                    <a:pt x="24428" y="9772"/>
                  </a:lnTo>
                  <a:cubicBezTo>
                    <a:pt x="29488" y="7562"/>
                    <a:pt x="27918" y="1"/>
                    <a:pt x="2239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2524025" y="1983600"/>
              <a:ext cx="2034100" cy="1095300"/>
            </a:xfrm>
            <a:custGeom>
              <a:avLst/>
              <a:gdLst/>
              <a:ahLst/>
              <a:cxnLst/>
              <a:rect l="l" t="t" r="r" b="b"/>
              <a:pathLst>
                <a:path w="81364" h="43812" extrusionOk="0">
                  <a:moveTo>
                    <a:pt x="39872" y="0"/>
                  </a:moveTo>
                  <a:cubicBezTo>
                    <a:pt x="37480" y="0"/>
                    <a:pt x="35095" y="1542"/>
                    <a:pt x="34834" y="4624"/>
                  </a:cubicBezTo>
                  <a:cubicBezTo>
                    <a:pt x="34834" y="5148"/>
                    <a:pt x="34892" y="5729"/>
                    <a:pt x="35066" y="6253"/>
                  </a:cubicBezTo>
                  <a:lnTo>
                    <a:pt x="7614" y="33996"/>
                  </a:lnTo>
                  <a:cubicBezTo>
                    <a:pt x="6959" y="33713"/>
                    <a:pt x="6281" y="33581"/>
                    <a:pt x="5616" y="33581"/>
                  </a:cubicBezTo>
                  <a:cubicBezTo>
                    <a:pt x="3271" y="33581"/>
                    <a:pt x="1088" y="35226"/>
                    <a:pt x="634" y="37718"/>
                  </a:cubicBezTo>
                  <a:cubicBezTo>
                    <a:pt x="1" y="40886"/>
                    <a:pt x="2447" y="43768"/>
                    <a:pt x="5657" y="43768"/>
                  </a:cubicBezTo>
                  <a:cubicBezTo>
                    <a:pt x="5689" y="43768"/>
                    <a:pt x="5721" y="43768"/>
                    <a:pt x="5753" y="43767"/>
                  </a:cubicBezTo>
                  <a:cubicBezTo>
                    <a:pt x="9242" y="43767"/>
                    <a:pt x="11685" y="40219"/>
                    <a:pt x="10464" y="36904"/>
                  </a:cubicBezTo>
                  <a:lnTo>
                    <a:pt x="37800" y="9219"/>
                  </a:lnTo>
                  <a:cubicBezTo>
                    <a:pt x="38469" y="9539"/>
                    <a:pt x="39181" y="9699"/>
                    <a:pt x="39894" y="9699"/>
                  </a:cubicBezTo>
                  <a:cubicBezTo>
                    <a:pt x="40606" y="9699"/>
                    <a:pt x="41319" y="9539"/>
                    <a:pt x="41988" y="9219"/>
                  </a:cubicBezTo>
                  <a:lnTo>
                    <a:pt x="69847" y="36904"/>
                  </a:lnTo>
                  <a:cubicBezTo>
                    <a:pt x="69615" y="37486"/>
                    <a:pt x="69498" y="38125"/>
                    <a:pt x="69498" y="38765"/>
                  </a:cubicBezTo>
                  <a:cubicBezTo>
                    <a:pt x="69498" y="41793"/>
                    <a:pt x="71998" y="43811"/>
                    <a:pt x="74606" y="43811"/>
                  </a:cubicBezTo>
                  <a:cubicBezTo>
                    <a:pt x="75855" y="43811"/>
                    <a:pt x="77129" y="43349"/>
                    <a:pt x="78164" y="42313"/>
                  </a:cubicBezTo>
                  <a:cubicBezTo>
                    <a:pt x="81363" y="39114"/>
                    <a:pt x="79095" y="33647"/>
                    <a:pt x="74558" y="33647"/>
                  </a:cubicBezTo>
                  <a:cubicBezTo>
                    <a:pt x="73919" y="33647"/>
                    <a:pt x="73279" y="33763"/>
                    <a:pt x="72697" y="33996"/>
                  </a:cubicBezTo>
                  <a:lnTo>
                    <a:pt x="44721" y="6195"/>
                  </a:lnTo>
                  <a:cubicBezTo>
                    <a:pt x="44838" y="5671"/>
                    <a:pt x="44954" y="5148"/>
                    <a:pt x="44954" y="4624"/>
                  </a:cubicBezTo>
                  <a:cubicBezTo>
                    <a:pt x="44663" y="1542"/>
                    <a:pt x="42264" y="0"/>
                    <a:pt x="3987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38"/>
          <p:cNvSpPr/>
          <p:nvPr/>
        </p:nvSpPr>
        <p:spPr>
          <a:xfrm>
            <a:off x="1638037" y="1669337"/>
            <a:ext cx="416092" cy="504966"/>
          </a:xfrm>
          <a:custGeom>
            <a:avLst/>
            <a:gdLst/>
            <a:ahLst/>
            <a:cxnLst/>
            <a:rect l="l" t="t" r="r" b="b"/>
            <a:pathLst>
              <a:path w="54731" h="66421" extrusionOk="0">
                <a:moveTo>
                  <a:pt x="0" y="1"/>
                </a:moveTo>
                <a:lnTo>
                  <a:pt x="0" y="24777"/>
                </a:lnTo>
                <a:lnTo>
                  <a:pt x="8608" y="35770"/>
                </a:lnTo>
                <a:lnTo>
                  <a:pt x="0" y="35770"/>
                </a:lnTo>
                <a:lnTo>
                  <a:pt x="0" y="52986"/>
                </a:lnTo>
                <a:lnTo>
                  <a:pt x="0" y="66421"/>
                </a:lnTo>
                <a:lnTo>
                  <a:pt x="12970" y="52986"/>
                </a:lnTo>
                <a:lnTo>
                  <a:pt x="22102" y="52986"/>
                </a:lnTo>
                <a:lnTo>
                  <a:pt x="29837" y="35770"/>
                </a:lnTo>
                <a:lnTo>
                  <a:pt x="20648" y="24777"/>
                </a:lnTo>
                <a:lnTo>
                  <a:pt x="40364" y="24777"/>
                </a:lnTo>
                <a:lnTo>
                  <a:pt x="40364" y="39899"/>
                </a:lnTo>
                <a:lnTo>
                  <a:pt x="54730" y="24777"/>
                </a:lnTo>
                <a:lnTo>
                  <a:pt x="4152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38"/>
          <p:cNvGrpSpPr/>
          <p:nvPr/>
        </p:nvGrpSpPr>
        <p:grpSpPr>
          <a:xfrm>
            <a:off x="6985490" y="1921692"/>
            <a:ext cx="592809" cy="405106"/>
            <a:chOff x="4987050" y="1862200"/>
            <a:chExt cx="2378850" cy="1625625"/>
          </a:xfrm>
        </p:grpSpPr>
        <p:sp>
          <p:nvSpPr>
            <p:cNvPr id="1092" name="Google Shape;1092;p38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5337475" y="1862200"/>
              <a:ext cx="2028425" cy="1625625"/>
            </a:xfrm>
            <a:custGeom>
              <a:avLst/>
              <a:gdLst/>
              <a:ahLst/>
              <a:cxnLst/>
              <a:rect l="l" t="t" r="r" b="b"/>
              <a:pathLst>
                <a:path w="81137" h="65025" extrusionOk="0">
                  <a:moveTo>
                    <a:pt x="33560" y="0"/>
                  </a:moveTo>
                  <a:lnTo>
                    <a:pt x="21578" y="16343"/>
                  </a:lnTo>
                  <a:lnTo>
                    <a:pt x="43971" y="46936"/>
                  </a:lnTo>
                  <a:lnTo>
                    <a:pt x="10993" y="30826"/>
                  </a:lnTo>
                  <a:lnTo>
                    <a:pt x="0" y="45831"/>
                  </a:lnTo>
                  <a:lnTo>
                    <a:pt x="14075" y="65024"/>
                  </a:lnTo>
                  <a:lnTo>
                    <a:pt x="36002" y="65024"/>
                  </a:lnTo>
                  <a:lnTo>
                    <a:pt x="29081" y="55602"/>
                  </a:lnTo>
                  <a:lnTo>
                    <a:pt x="57173" y="65024"/>
                  </a:lnTo>
                  <a:lnTo>
                    <a:pt x="81136" y="65024"/>
                  </a:lnTo>
                  <a:lnTo>
                    <a:pt x="3356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38"/>
          <p:cNvSpPr txBox="1">
            <a:spLocks noGrp="1"/>
          </p:cNvSpPr>
          <p:nvPr>
            <p:ph type="ctrTitle" idx="4294967295"/>
          </p:nvPr>
        </p:nvSpPr>
        <p:spPr>
          <a:xfrm>
            <a:off x="762225" y="2135513"/>
            <a:ext cx="2076000" cy="293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E2A47"/>
                </a:solidFill>
              </a:rPr>
              <a:t>SOFTWARE</a:t>
            </a:r>
            <a:endParaRPr sz="1600" dirty="0">
              <a:solidFill>
                <a:srgbClr val="0E2A47"/>
              </a:solidFill>
            </a:endParaRPr>
          </a:p>
        </p:txBody>
      </p:sp>
      <p:sp>
        <p:nvSpPr>
          <p:cNvPr id="1098" name="Google Shape;1098;p38"/>
          <p:cNvSpPr txBox="1">
            <a:spLocks noGrp="1"/>
          </p:cNvSpPr>
          <p:nvPr>
            <p:ph type="ctrTitle" idx="4294967295"/>
          </p:nvPr>
        </p:nvSpPr>
        <p:spPr>
          <a:xfrm>
            <a:off x="3477023" y="3058210"/>
            <a:ext cx="2076000" cy="32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E2A47"/>
                </a:solidFill>
              </a:rPr>
              <a:t>HARDWARE</a:t>
            </a:r>
            <a:endParaRPr sz="1600" dirty="0">
              <a:solidFill>
                <a:srgbClr val="0E2A47"/>
              </a:solidFill>
            </a:endParaRPr>
          </a:p>
        </p:txBody>
      </p:sp>
      <p:sp>
        <p:nvSpPr>
          <p:cNvPr id="1099" name="Google Shape;1099;p38"/>
          <p:cNvSpPr txBox="1">
            <a:spLocks noGrp="1"/>
          </p:cNvSpPr>
          <p:nvPr>
            <p:ph type="ctrTitle" idx="4294967295"/>
          </p:nvPr>
        </p:nvSpPr>
        <p:spPr>
          <a:xfrm>
            <a:off x="6243900" y="2282391"/>
            <a:ext cx="2076000" cy="310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E2A47"/>
                </a:solidFill>
              </a:rPr>
              <a:t>LIBRARIES</a:t>
            </a:r>
            <a:endParaRPr sz="1600" dirty="0">
              <a:solidFill>
                <a:srgbClr val="0E2A47"/>
              </a:solidFill>
            </a:endParaRPr>
          </a:p>
        </p:txBody>
      </p: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1103175" y="3082856"/>
            <a:ext cx="1394100" cy="1738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ctr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000" dirty="0"/>
              <a:t>Visual studio code</a:t>
            </a:r>
          </a:p>
          <a:p>
            <a:pPr marL="171450" indent="-171450" algn="ctr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000" dirty="0"/>
              <a:t>Arduino IDE</a:t>
            </a:r>
          </a:p>
          <a:p>
            <a:pPr marL="171450" indent="-171450" algn="ctr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000" dirty="0"/>
              <a:t>Anaconda</a:t>
            </a:r>
            <a:endParaRPr lang="en-US" sz="1000" dirty="0">
              <a:solidFill>
                <a:srgbClr val="FFFFFF"/>
              </a:solidFill>
            </a:endParaRPr>
          </a:p>
          <a:p>
            <a:pPr marL="171450" indent="-171450" algn="ctr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000" dirty="0"/>
              <a:t>Bolt apk and cloud</a:t>
            </a:r>
          </a:p>
          <a:p>
            <a:pPr marL="171450" indent="-171450" algn="ctr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FFFFFF"/>
                </a:solidFill>
              </a:rPr>
              <a:t>API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584862" y="3022253"/>
            <a:ext cx="1394100" cy="1315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900" dirty="0">
                <a:solidFill>
                  <a:srgbClr val="FFFFFF"/>
                </a:solidFill>
              </a:rPr>
              <a:t>Media pipe</a:t>
            </a:r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900" dirty="0"/>
              <a:t>Cv2</a:t>
            </a:r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Pyfirmata</a:t>
            </a:r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BoltIot</a:t>
            </a:r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&amp;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Request</a:t>
            </a:r>
            <a:endParaRPr lang="en-I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1102;p38">
            <a:extLst>
              <a:ext uri="{FF2B5EF4-FFF2-40B4-BE49-F238E27FC236}">
                <a16:creationId xmlns:a16="http://schemas.microsoft.com/office/drawing/2014/main" id="{DB0BCD90-2E8C-9227-A79B-064A856C79F4}"/>
              </a:ext>
            </a:extLst>
          </p:cNvPr>
          <p:cNvSpPr txBox="1">
            <a:spLocks/>
          </p:cNvSpPr>
          <p:nvPr/>
        </p:nvSpPr>
        <p:spPr>
          <a:xfrm>
            <a:off x="3810372" y="3825907"/>
            <a:ext cx="1454355" cy="131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 algn="ctr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000" dirty="0"/>
              <a:t>Arduino UNO</a:t>
            </a:r>
          </a:p>
          <a:p>
            <a:pPr marL="171450" indent="-171450" algn="ctr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000" dirty="0"/>
              <a:t>WIFI Module</a:t>
            </a:r>
          </a:p>
          <a:p>
            <a:pPr marL="171450" indent="-171450" algn="ctr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000" dirty="0"/>
              <a:t>Relay Module</a:t>
            </a:r>
          </a:p>
          <a:p>
            <a:pPr marL="171450" indent="-171450" algn="ctr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000" dirty="0"/>
              <a:t>Wires &amp; Indicators</a:t>
            </a:r>
          </a:p>
          <a:p>
            <a:pPr marL="171450" indent="-171450" algn="ctr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171450" indent="-171450" algn="ctr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16216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 AND STEPS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4" name="Google Shape;1004;p37"/>
          <p:cNvSpPr/>
          <p:nvPr/>
        </p:nvSpPr>
        <p:spPr>
          <a:xfrm>
            <a:off x="2299283" y="2195702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13861" y="2268970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70266" y="221734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65270" y="1552190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93587" y="1580492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30205" y="1672069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9611" y="2354705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9611" y="2354705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12003" y="2438795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5038208" y="1552190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6799" y="2268970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43204" y="2217348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103974" y="1617110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7340" y="1580492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73379" y="2354705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73379" y="2354705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4001747" y="3487739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50322" y="2268970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4005067" y="2895004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6682" y="2800091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30879" y="3516887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6902" y="2354705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6902" y="2354705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74669" y="3487739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23260" y="2268970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8835" y="2895004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40451" y="2711850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103817" y="3516041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9840" y="2354705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9840" y="2354705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2015838" y="3303140"/>
            <a:ext cx="2016837" cy="1363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" sz="1400" b="1" dirty="0"/>
              <a:t>STEP 3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" sz="1200" dirty="0"/>
              <a:t>According to the count value that is obtain from the program,  Arduino switch on the respective light using relay.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5233708" y="786907"/>
            <a:ext cx="2066234" cy="1270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FFFFFF"/>
                </a:solidFill>
              </a:rPr>
              <a:t>STEP 4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When the power is consumed more than the threshold level an alarm set is activated</a:t>
            </a:r>
            <a:endParaRPr lang="en-US" sz="12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5009346" y="3616797"/>
            <a:ext cx="1879388" cy="1239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" sz="1400" dirty="0">
                <a:solidFill>
                  <a:srgbClr val="FFFFFF"/>
                </a:solidFill>
              </a:rPr>
              <a:t>STEP 5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200" dirty="0"/>
              <a:t>T</a:t>
            </a:r>
            <a:r>
              <a:rPr lang="es" sz="1200" dirty="0"/>
              <a:t>he alarm sets the buzzer  ON state as an indicater and sends an alert message to the user account in telegram.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1248256" y="790982"/>
            <a:ext cx="1859400" cy="1085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" sz="1400" b="1" dirty="0"/>
              <a:t>STEP 2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" sz="1200" dirty="0"/>
              <a:t>Live feed is given to the laptop cam then hand is detected and also the total count.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42083" y="2096939"/>
            <a:ext cx="1808819" cy="1363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" sz="1400" dirty="0">
                <a:solidFill>
                  <a:srgbClr val="ECEEF0"/>
                </a:solidFill>
                <a:latin typeface="Roboto  LIGHT"/>
              </a:rPr>
              <a:t>STEP 1</a:t>
            </a:r>
            <a:br>
              <a:rPr lang="es" sz="1000" dirty="0">
                <a:solidFill>
                  <a:srgbClr val="ECEEF0"/>
                </a:solidFill>
                <a:latin typeface="Roboto  "/>
              </a:rPr>
            </a:br>
            <a:r>
              <a:rPr lang="es" sz="1200" dirty="0">
                <a:solidFill>
                  <a:srgbClr val="ECEEF0"/>
                </a:solidFill>
                <a:latin typeface="Roboto  LIGHT"/>
              </a:rPr>
              <a:t>Import </a:t>
            </a:r>
            <a:r>
              <a:rPr lang="es" sz="1200" dirty="0">
                <a:solidFill>
                  <a:srgbClr val="ECEEF0"/>
                </a:solidFill>
                <a:latin typeface="Roboto  LIGHT"/>
                <a:ea typeface="Roboto Light" panose="02000000000000000000" pitchFamily="2" charset="0"/>
              </a:rPr>
              <a:t>the</a:t>
            </a:r>
            <a:r>
              <a:rPr lang="es" sz="1200" dirty="0">
                <a:solidFill>
                  <a:srgbClr val="ECEEF0"/>
                </a:solidFill>
                <a:latin typeface="Roboto  LIGHT"/>
              </a:rPr>
              <a:t> required libraries and connect the components and run the python program in anaconda.</a:t>
            </a:r>
            <a:endParaRPr sz="1200" dirty="0">
              <a:solidFill>
                <a:srgbClr val="ECEEF0"/>
              </a:solidFill>
              <a:latin typeface="Roboto  LIGHT"/>
            </a:endParaRPr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4992011" y="2452584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41311" y="2463785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3986235" y="2471725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65182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1044;p37">
            <a:extLst>
              <a:ext uri="{FF2B5EF4-FFF2-40B4-BE49-F238E27FC236}">
                <a16:creationId xmlns:a16="http://schemas.microsoft.com/office/drawing/2014/main" id="{4515D8A8-C929-992A-9A1A-1B7B7C269AD6}"/>
              </a:ext>
            </a:extLst>
          </p:cNvPr>
          <p:cNvSpPr txBox="1">
            <a:spLocks/>
          </p:cNvSpPr>
          <p:nvPr/>
        </p:nvSpPr>
        <p:spPr>
          <a:xfrm>
            <a:off x="6974783" y="2071910"/>
            <a:ext cx="1936940" cy="150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600"/>
              </a:spcAft>
              <a:buFont typeface="Roboto Light"/>
              <a:buNone/>
            </a:pPr>
            <a:r>
              <a:rPr lang="en-US" sz="1400" b="1" dirty="0"/>
              <a:t>STEP 6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Font typeface="Roboto Light"/>
              <a:buNone/>
            </a:pPr>
            <a:r>
              <a:rPr lang="en-US" sz="1200" dirty="0"/>
              <a:t>In the message web cloud service is hosted by the boltIot platform to halt the process via internet to secure the devices.</a:t>
            </a:r>
          </a:p>
        </p:txBody>
      </p:sp>
      <p:cxnSp>
        <p:nvCxnSpPr>
          <p:cNvPr id="62" name="Google Shape;1061;p37">
            <a:extLst>
              <a:ext uri="{FF2B5EF4-FFF2-40B4-BE49-F238E27FC236}">
                <a16:creationId xmlns:a16="http://schemas.microsoft.com/office/drawing/2014/main" id="{74F1D28D-FCD8-5A2D-DD15-46661E657549}"/>
              </a:ext>
            </a:extLst>
          </p:cNvPr>
          <p:cNvCxnSpPr>
            <a:cxnSpLocks/>
            <a:stCxn id="1003" idx="2"/>
          </p:cNvCxnSpPr>
          <p:nvPr/>
        </p:nvCxnSpPr>
        <p:spPr>
          <a:xfrm>
            <a:off x="4572000" y="768768"/>
            <a:ext cx="6884" cy="421256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1028;p37">
            <a:extLst>
              <a:ext uri="{FF2B5EF4-FFF2-40B4-BE49-F238E27FC236}">
                <a16:creationId xmlns:a16="http://schemas.microsoft.com/office/drawing/2014/main" id="{1C039813-E435-12DD-6E61-11965E92A8D0}"/>
              </a:ext>
            </a:extLst>
          </p:cNvPr>
          <p:cNvSpPr/>
          <p:nvPr/>
        </p:nvSpPr>
        <p:spPr>
          <a:xfrm>
            <a:off x="4510870" y="4918232"/>
            <a:ext cx="136027" cy="126200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028;p37">
            <a:extLst>
              <a:ext uri="{FF2B5EF4-FFF2-40B4-BE49-F238E27FC236}">
                <a16:creationId xmlns:a16="http://schemas.microsoft.com/office/drawing/2014/main" id="{8395E10E-12A6-754A-E3D7-D7EAF57D5741}"/>
              </a:ext>
            </a:extLst>
          </p:cNvPr>
          <p:cNvSpPr/>
          <p:nvPr/>
        </p:nvSpPr>
        <p:spPr>
          <a:xfrm>
            <a:off x="4503986" y="718368"/>
            <a:ext cx="136027" cy="126200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C768C-B610-F39D-84E7-F24229DD8A7F}"/>
              </a:ext>
            </a:extLst>
          </p:cNvPr>
          <p:cNvSpPr txBox="1"/>
          <p:nvPr/>
        </p:nvSpPr>
        <p:spPr>
          <a:xfrm>
            <a:off x="54409" y="656571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869D1-46D2-5071-BC6F-8F634D2358F4}"/>
              </a:ext>
            </a:extLst>
          </p:cNvPr>
          <p:cNvSpPr txBox="1"/>
          <p:nvPr/>
        </p:nvSpPr>
        <p:spPr>
          <a:xfrm>
            <a:off x="7700658" y="669371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573</Words>
  <Application>Microsoft Office PowerPoint</Application>
  <PresentationFormat>On-screen Show (16:9)</PresentationFormat>
  <Paragraphs>82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36" baseType="lpstr">
      <vt:lpstr>Times New Roman</vt:lpstr>
      <vt:lpstr>Didact Gothic</vt:lpstr>
      <vt:lpstr>Roboto Thin</vt:lpstr>
      <vt:lpstr>Roboto  </vt:lpstr>
      <vt:lpstr>Proxima Nova</vt:lpstr>
      <vt:lpstr>Consolas</vt:lpstr>
      <vt:lpstr>arial</vt:lpstr>
      <vt:lpstr>arial</vt:lpstr>
      <vt:lpstr>Roboto Black</vt:lpstr>
      <vt:lpstr>IBM Plex Sans</vt:lpstr>
      <vt:lpstr>Proxima Nova Semibold</vt:lpstr>
      <vt:lpstr>Wingdings</vt:lpstr>
      <vt:lpstr>Algerian</vt:lpstr>
      <vt:lpstr>Roboto Light</vt:lpstr>
      <vt:lpstr>Nirmala UI</vt:lpstr>
      <vt:lpstr>Lato</vt:lpstr>
      <vt:lpstr>Impact</vt:lpstr>
      <vt:lpstr>Roboto Mono Thin</vt:lpstr>
      <vt:lpstr>Courier New</vt:lpstr>
      <vt:lpstr>Roboto  LIGHT</vt:lpstr>
      <vt:lpstr>Bree Serif</vt:lpstr>
      <vt:lpstr>WEB PROPOSAL</vt:lpstr>
      <vt:lpstr>SlidesGo Final Pages</vt:lpstr>
      <vt:lpstr>IOT DEVICE USING GESTURE CONTROL</vt:lpstr>
      <vt:lpstr>TABLE OF CONTENTS</vt:lpstr>
      <vt:lpstr>INTRODUCTION</vt:lpstr>
      <vt:lpstr>EXISITING SYSTEM</vt:lpstr>
      <vt:lpstr>PROPOSED SYSTEM</vt:lpstr>
      <vt:lpstr>ABOUT THE PROJECT</vt:lpstr>
      <vt:lpstr>TECHNOLOGY EMBEDDED</vt:lpstr>
      <vt:lpstr>REQUIREMENTS</vt:lpstr>
      <vt:lpstr>STAGES AND STEPS</vt:lpstr>
      <vt:lpstr>PROJECT DEMO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DEVICE USING GESTURE CONTROL</dc:title>
  <dc:creator>NUBAISH AHMED</dc:creator>
  <cp:lastModifiedBy>Nubaish</cp:lastModifiedBy>
  <cp:revision>9</cp:revision>
  <dcterms:modified xsi:type="dcterms:W3CDTF">2022-05-31T10:00:12Z</dcterms:modified>
</cp:coreProperties>
</file>