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7" r:id="rId3"/>
    <p:sldId id="257" r:id="rId4"/>
    <p:sldId id="258" r:id="rId5"/>
    <p:sldId id="270" r:id="rId6"/>
    <p:sldId id="267" r:id="rId7"/>
    <p:sldId id="271" r:id="rId8"/>
    <p:sldId id="272" r:id="rId9"/>
    <p:sldId id="273" r:id="rId10"/>
    <p:sldId id="274" r:id="rId11"/>
    <p:sldId id="275" r:id="rId12"/>
    <p:sldId id="261" r:id="rId13"/>
    <p:sldId id="27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an Dey" initials="UD" lastIdx="1" clrIdx="0">
    <p:extLst>
      <p:ext uri="{19B8F6BF-5375-455C-9EA6-DF929625EA0E}">
        <p15:presenceInfo xmlns:p15="http://schemas.microsoft.com/office/powerpoint/2012/main" userId="93ade8b4523c9e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3A1E"/>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9C30B-4313-414E-936A-873E123E0692}" type="doc">
      <dgm:prSet loTypeId="urn:microsoft.com/office/officeart/2005/8/layout/vList3" loCatId="list" qsTypeId="urn:microsoft.com/office/officeart/2005/8/quickstyle/simple1" qsCatId="simple" csTypeId="urn:microsoft.com/office/officeart/2005/8/colors/accent1_2" csCatId="accent1" phldr="1"/>
      <dgm:spPr/>
    </dgm:pt>
    <dgm:pt modelId="{32D40FBE-5713-4907-B7CF-EDD099E7854C}">
      <dgm:prSet phldrT="[Text]"/>
      <dgm:spPr/>
      <dgm:t>
        <a:bodyPr/>
        <a:lstStyle/>
        <a:p>
          <a:r>
            <a:rPr lang="en-US" b="1" i="0" u="sng" dirty="0">
              <a:solidFill>
                <a:srgbClr val="FFFF00"/>
              </a:solidFill>
              <a:latin typeface="Algerian" panose="04020705040A02060702" pitchFamily="82" charset="0"/>
            </a:rPr>
            <a:t>HTML: </a:t>
          </a:r>
          <a:r>
            <a:rPr lang="en-US" b="0" i="0" dirty="0"/>
            <a:t>H</a:t>
          </a:r>
          <a:r>
            <a:rPr lang="en-US" b="1" i="0" dirty="0"/>
            <a:t>ypertext Markup Language</a:t>
          </a:r>
          <a:r>
            <a:rPr lang="en-US" b="0" i="0" dirty="0"/>
            <a:t>, a formatting system which helps us in displaying material retrieved over the Internet and as we all know, no webpage is complete without HTML in it, also it’s much easier to understand it.</a:t>
          </a:r>
          <a:endParaRPr lang="en-IN" dirty="0"/>
        </a:p>
      </dgm:t>
    </dgm:pt>
    <dgm:pt modelId="{E2528966-5D04-487F-90D6-1F49A4784D98}" type="parTrans" cxnId="{D57F4A78-B1E3-4657-A790-642BB4E41C2C}">
      <dgm:prSet/>
      <dgm:spPr/>
      <dgm:t>
        <a:bodyPr/>
        <a:lstStyle/>
        <a:p>
          <a:endParaRPr lang="en-IN"/>
        </a:p>
      </dgm:t>
    </dgm:pt>
    <dgm:pt modelId="{55B34A02-BB27-4B7F-BAB4-53AE58B7040E}" type="sibTrans" cxnId="{D57F4A78-B1E3-4657-A790-642BB4E41C2C}">
      <dgm:prSet/>
      <dgm:spPr/>
      <dgm:t>
        <a:bodyPr/>
        <a:lstStyle/>
        <a:p>
          <a:endParaRPr lang="en-IN"/>
        </a:p>
      </dgm:t>
    </dgm:pt>
    <dgm:pt modelId="{CA7621FB-6D05-477B-B686-F3A46186D3B3}">
      <dgm:prSet phldrT="[Text]"/>
      <dgm:spPr/>
      <dgm:t>
        <a:bodyPr/>
        <a:lstStyle/>
        <a:p>
          <a:r>
            <a:rPr lang="en-US" b="1" i="0" u="sng" dirty="0">
              <a:solidFill>
                <a:srgbClr val="FFFF00"/>
              </a:solidFill>
              <a:latin typeface="Algerian" panose="04020705040A02060702" pitchFamily="82" charset="0"/>
            </a:rPr>
            <a:t>CSS (Cascading Style Sheets) </a:t>
          </a:r>
          <a:r>
            <a:rPr lang="en-US" b="0" i="0" dirty="0"/>
            <a:t>is used to style and layout web pages.</a:t>
          </a:r>
        </a:p>
        <a:p>
          <a:r>
            <a:rPr lang="en-US" b="0" i="0" dirty="0"/>
            <a:t>It is </a:t>
          </a:r>
          <a:r>
            <a:rPr lang="en-US" b="1" i="0" dirty="0"/>
            <a:t>the language for describing the presentation of Web pages, including colors, layout, and fonts</a:t>
          </a:r>
          <a:r>
            <a:rPr lang="en-US" b="0" i="0" dirty="0"/>
            <a:t>. It allows one to adapt the presentation to different types of devices, such as large screens, small screens, or even printers and the website that we are building might be used anywhere from a large screen monitor of a computer to a small screen personal smart phone. </a:t>
          </a:r>
          <a:endParaRPr lang="en-IN" dirty="0"/>
        </a:p>
      </dgm:t>
    </dgm:pt>
    <dgm:pt modelId="{EDCDFCF1-20ED-4BA1-8B4C-FA14A44C9F8B}" type="parTrans" cxnId="{470C9E58-C1B9-4B4A-B04D-F3226E3F8A2A}">
      <dgm:prSet/>
      <dgm:spPr/>
      <dgm:t>
        <a:bodyPr/>
        <a:lstStyle/>
        <a:p>
          <a:endParaRPr lang="en-IN"/>
        </a:p>
      </dgm:t>
    </dgm:pt>
    <dgm:pt modelId="{197ED06E-33CF-4499-8F65-E57B690C2983}" type="sibTrans" cxnId="{470C9E58-C1B9-4B4A-B04D-F3226E3F8A2A}">
      <dgm:prSet/>
      <dgm:spPr/>
      <dgm:t>
        <a:bodyPr/>
        <a:lstStyle/>
        <a:p>
          <a:endParaRPr lang="en-IN"/>
        </a:p>
      </dgm:t>
    </dgm:pt>
    <dgm:pt modelId="{3E670BA3-3C5C-4F90-B707-B35D237F224A}">
      <dgm:prSet phldrT="[Text]"/>
      <dgm:spPr/>
      <dgm:t>
        <a:bodyPr/>
        <a:lstStyle/>
        <a:p>
          <a:r>
            <a:rPr lang="en-US" b="1" i="0" u="sng" dirty="0">
              <a:solidFill>
                <a:srgbClr val="FFFF00"/>
              </a:solidFill>
              <a:latin typeface="Algerian" panose="04020705040A02060702" pitchFamily="82" charset="0"/>
            </a:rPr>
            <a:t>Java script</a:t>
          </a:r>
          <a:r>
            <a:rPr lang="en-US" b="0" i="0" dirty="0">
              <a:solidFill>
                <a:srgbClr val="FFFF00"/>
              </a:solidFill>
              <a:latin typeface="Algerian" panose="04020705040A02060702" pitchFamily="82" charset="0"/>
            </a:rPr>
            <a:t> </a:t>
          </a:r>
          <a:r>
            <a:rPr lang="en-US" b="0" i="0" dirty="0"/>
            <a:t>is used by programmers across the world </a:t>
          </a:r>
          <a:r>
            <a:rPr lang="en-US" b="1" i="0" dirty="0"/>
            <a:t>to create dynamic and interactive web content like applications and browsers</a:t>
          </a:r>
          <a:r>
            <a:rPr lang="en-US" b="0" i="0" dirty="0"/>
            <a:t>. JavaScript is so popular that it's the most used programming language in the world, used as a client-side programming language by 97.0% of all websites and that’s the reason we prefer Java script. </a:t>
          </a:r>
          <a:endParaRPr lang="en-IN" dirty="0"/>
        </a:p>
      </dgm:t>
    </dgm:pt>
    <dgm:pt modelId="{B72EA304-9125-4804-9431-0E08037CEF06}" type="parTrans" cxnId="{5AE0CD2E-0FAE-472E-AC58-957B96E23775}">
      <dgm:prSet/>
      <dgm:spPr/>
      <dgm:t>
        <a:bodyPr/>
        <a:lstStyle/>
        <a:p>
          <a:endParaRPr lang="en-IN"/>
        </a:p>
      </dgm:t>
    </dgm:pt>
    <dgm:pt modelId="{C87CE704-E16B-4499-B620-39A0B12A0638}" type="sibTrans" cxnId="{5AE0CD2E-0FAE-472E-AC58-957B96E23775}">
      <dgm:prSet/>
      <dgm:spPr/>
      <dgm:t>
        <a:bodyPr/>
        <a:lstStyle/>
        <a:p>
          <a:endParaRPr lang="en-IN"/>
        </a:p>
      </dgm:t>
    </dgm:pt>
    <dgm:pt modelId="{7504D5A4-19A8-4659-A254-A372663B7288}" type="pres">
      <dgm:prSet presAssocID="{8CA9C30B-4313-414E-936A-873E123E0692}" presName="linearFlow" presStyleCnt="0">
        <dgm:presLayoutVars>
          <dgm:dir/>
          <dgm:resizeHandles val="exact"/>
        </dgm:presLayoutVars>
      </dgm:prSet>
      <dgm:spPr/>
    </dgm:pt>
    <dgm:pt modelId="{E5F0E7E1-02A4-497A-AAFB-8BCBC6758E06}" type="pres">
      <dgm:prSet presAssocID="{32D40FBE-5713-4907-B7CF-EDD099E7854C}" presName="composite" presStyleCnt="0"/>
      <dgm:spPr/>
    </dgm:pt>
    <dgm:pt modelId="{C2D58D52-8DBB-42D7-8D70-2D1675F8EB14}" type="pres">
      <dgm:prSet presAssocID="{32D40FBE-5713-4907-B7CF-EDD099E7854C}"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66952BDE-8F8A-4A98-9E5F-E2041EBC1024}" type="pres">
      <dgm:prSet presAssocID="{32D40FBE-5713-4907-B7CF-EDD099E7854C}" presName="txShp" presStyleLbl="node1" presStyleIdx="0" presStyleCnt="3">
        <dgm:presLayoutVars>
          <dgm:bulletEnabled val="1"/>
        </dgm:presLayoutVars>
      </dgm:prSet>
      <dgm:spPr/>
    </dgm:pt>
    <dgm:pt modelId="{8ECF16E0-7C40-4C23-B60B-FBCA010B0458}" type="pres">
      <dgm:prSet presAssocID="{55B34A02-BB27-4B7F-BAB4-53AE58B7040E}" presName="spacing" presStyleCnt="0"/>
      <dgm:spPr/>
    </dgm:pt>
    <dgm:pt modelId="{9CDDAE12-7615-452A-8720-71CD428DAEC4}" type="pres">
      <dgm:prSet presAssocID="{CA7621FB-6D05-477B-B686-F3A46186D3B3}" presName="composite" presStyleCnt="0"/>
      <dgm:spPr/>
    </dgm:pt>
    <dgm:pt modelId="{635E29BD-EB86-43D0-BF6D-6DD924CB5F97}" type="pres">
      <dgm:prSet presAssocID="{CA7621FB-6D05-477B-B686-F3A46186D3B3}"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86000" r="-86000"/>
          </a:stretch>
        </a:blipFill>
      </dgm:spPr>
    </dgm:pt>
    <dgm:pt modelId="{A99555B4-960A-4397-A37E-B958C65C6C16}" type="pres">
      <dgm:prSet presAssocID="{CA7621FB-6D05-477B-B686-F3A46186D3B3}" presName="txShp" presStyleLbl="node1" presStyleIdx="1" presStyleCnt="3" custLinFactNeighborX="830" custLinFactNeighborY="-1404">
        <dgm:presLayoutVars>
          <dgm:bulletEnabled val="1"/>
        </dgm:presLayoutVars>
      </dgm:prSet>
      <dgm:spPr/>
    </dgm:pt>
    <dgm:pt modelId="{65A73D0B-A4FF-4C2F-A812-165FC308AC38}" type="pres">
      <dgm:prSet presAssocID="{197ED06E-33CF-4499-8F65-E57B690C2983}" presName="spacing" presStyleCnt="0"/>
      <dgm:spPr/>
    </dgm:pt>
    <dgm:pt modelId="{E25AE5F4-9C8F-4C3A-92AD-35733A7ED262}" type="pres">
      <dgm:prSet presAssocID="{3E670BA3-3C5C-4F90-B707-B35D237F224A}" presName="composite" presStyleCnt="0"/>
      <dgm:spPr/>
    </dgm:pt>
    <dgm:pt modelId="{5981C69B-9183-480A-AA5A-FE559B4CF9B8}" type="pres">
      <dgm:prSet presAssocID="{3E670BA3-3C5C-4F90-B707-B35D237F224A}"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48A778CF-AFD2-46BE-B703-1EE21F6F18DF}" type="pres">
      <dgm:prSet presAssocID="{3E670BA3-3C5C-4F90-B707-B35D237F224A}" presName="txShp" presStyleLbl="node1" presStyleIdx="2" presStyleCnt="3">
        <dgm:presLayoutVars>
          <dgm:bulletEnabled val="1"/>
        </dgm:presLayoutVars>
      </dgm:prSet>
      <dgm:spPr/>
    </dgm:pt>
  </dgm:ptLst>
  <dgm:cxnLst>
    <dgm:cxn modelId="{31AB5D1E-2CF9-4BB4-9921-24E24BC3B7C1}" type="presOf" srcId="{3E670BA3-3C5C-4F90-B707-B35D237F224A}" destId="{48A778CF-AFD2-46BE-B703-1EE21F6F18DF}" srcOrd="0" destOrd="0" presId="urn:microsoft.com/office/officeart/2005/8/layout/vList3"/>
    <dgm:cxn modelId="{5AE0CD2E-0FAE-472E-AC58-957B96E23775}" srcId="{8CA9C30B-4313-414E-936A-873E123E0692}" destId="{3E670BA3-3C5C-4F90-B707-B35D237F224A}" srcOrd="2" destOrd="0" parTransId="{B72EA304-9125-4804-9431-0E08037CEF06}" sibTransId="{C87CE704-E16B-4499-B620-39A0B12A0638}"/>
    <dgm:cxn modelId="{233C2331-9AB1-45A7-A240-DD72F1D631FA}" type="presOf" srcId="{8CA9C30B-4313-414E-936A-873E123E0692}" destId="{7504D5A4-19A8-4659-A254-A372663B7288}" srcOrd="0" destOrd="0" presId="urn:microsoft.com/office/officeart/2005/8/layout/vList3"/>
    <dgm:cxn modelId="{D57F4A78-B1E3-4657-A790-642BB4E41C2C}" srcId="{8CA9C30B-4313-414E-936A-873E123E0692}" destId="{32D40FBE-5713-4907-B7CF-EDD099E7854C}" srcOrd="0" destOrd="0" parTransId="{E2528966-5D04-487F-90D6-1F49A4784D98}" sibTransId="{55B34A02-BB27-4B7F-BAB4-53AE58B7040E}"/>
    <dgm:cxn modelId="{470C9E58-C1B9-4B4A-B04D-F3226E3F8A2A}" srcId="{8CA9C30B-4313-414E-936A-873E123E0692}" destId="{CA7621FB-6D05-477B-B686-F3A46186D3B3}" srcOrd="1" destOrd="0" parTransId="{EDCDFCF1-20ED-4BA1-8B4C-FA14A44C9F8B}" sibTransId="{197ED06E-33CF-4499-8F65-E57B690C2983}"/>
    <dgm:cxn modelId="{B0544B5A-D1CC-4805-86D8-7713E2403A8B}" type="presOf" srcId="{32D40FBE-5713-4907-B7CF-EDD099E7854C}" destId="{66952BDE-8F8A-4A98-9E5F-E2041EBC1024}" srcOrd="0" destOrd="0" presId="urn:microsoft.com/office/officeart/2005/8/layout/vList3"/>
    <dgm:cxn modelId="{53973BC5-87B9-4E45-B458-E23CADD3F884}" type="presOf" srcId="{CA7621FB-6D05-477B-B686-F3A46186D3B3}" destId="{A99555B4-960A-4397-A37E-B958C65C6C16}" srcOrd="0" destOrd="0" presId="urn:microsoft.com/office/officeart/2005/8/layout/vList3"/>
    <dgm:cxn modelId="{D9FD4FD6-6BC3-480F-848C-3B583F9B1A24}" type="presParOf" srcId="{7504D5A4-19A8-4659-A254-A372663B7288}" destId="{E5F0E7E1-02A4-497A-AAFB-8BCBC6758E06}" srcOrd="0" destOrd="0" presId="urn:microsoft.com/office/officeart/2005/8/layout/vList3"/>
    <dgm:cxn modelId="{C6B0A2F4-1496-46F1-99B2-5AF3DFAA26AD}" type="presParOf" srcId="{E5F0E7E1-02A4-497A-AAFB-8BCBC6758E06}" destId="{C2D58D52-8DBB-42D7-8D70-2D1675F8EB14}" srcOrd="0" destOrd="0" presId="urn:microsoft.com/office/officeart/2005/8/layout/vList3"/>
    <dgm:cxn modelId="{97938613-B01A-40A4-B818-39B4F6F90EE0}" type="presParOf" srcId="{E5F0E7E1-02A4-497A-AAFB-8BCBC6758E06}" destId="{66952BDE-8F8A-4A98-9E5F-E2041EBC1024}" srcOrd="1" destOrd="0" presId="urn:microsoft.com/office/officeart/2005/8/layout/vList3"/>
    <dgm:cxn modelId="{40B59099-0A0B-4482-9C22-B0F420B94A7F}" type="presParOf" srcId="{7504D5A4-19A8-4659-A254-A372663B7288}" destId="{8ECF16E0-7C40-4C23-B60B-FBCA010B0458}" srcOrd="1" destOrd="0" presId="urn:microsoft.com/office/officeart/2005/8/layout/vList3"/>
    <dgm:cxn modelId="{987D8832-CBD5-4400-ABFC-E9DC8E4DD9D8}" type="presParOf" srcId="{7504D5A4-19A8-4659-A254-A372663B7288}" destId="{9CDDAE12-7615-452A-8720-71CD428DAEC4}" srcOrd="2" destOrd="0" presId="urn:microsoft.com/office/officeart/2005/8/layout/vList3"/>
    <dgm:cxn modelId="{147A6BC0-5C6C-4C9B-86E2-2FFE60389D63}" type="presParOf" srcId="{9CDDAE12-7615-452A-8720-71CD428DAEC4}" destId="{635E29BD-EB86-43D0-BF6D-6DD924CB5F97}" srcOrd="0" destOrd="0" presId="urn:microsoft.com/office/officeart/2005/8/layout/vList3"/>
    <dgm:cxn modelId="{6A79003A-9BA9-43DE-AA02-D80983A42FA9}" type="presParOf" srcId="{9CDDAE12-7615-452A-8720-71CD428DAEC4}" destId="{A99555B4-960A-4397-A37E-B958C65C6C16}" srcOrd="1" destOrd="0" presId="urn:microsoft.com/office/officeart/2005/8/layout/vList3"/>
    <dgm:cxn modelId="{ED6F9358-3FC9-4D46-B513-52FE5F646DDF}" type="presParOf" srcId="{7504D5A4-19A8-4659-A254-A372663B7288}" destId="{65A73D0B-A4FF-4C2F-A812-165FC308AC38}" srcOrd="3" destOrd="0" presId="urn:microsoft.com/office/officeart/2005/8/layout/vList3"/>
    <dgm:cxn modelId="{99E143CE-1025-4EB4-8D33-333FFB4FDCEA}" type="presParOf" srcId="{7504D5A4-19A8-4659-A254-A372663B7288}" destId="{E25AE5F4-9C8F-4C3A-92AD-35733A7ED262}" srcOrd="4" destOrd="0" presId="urn:microsoft.com/office/officeart/2005/8/layout/vList3"/>
    <dgm:cxn modelId="{AA3A2414-301F-42A4-85A7-EC1697EEA8BD}" type="presParOf" srcId="{E25AE5F4-9C8F-4C3A-92AD-35733A7ED262}" destId="{5981C69B-9183-480A-AA5A-FE559B4CF9B8}" srcOrd="0" destOrd="0" presId="urn:microsoft.com/office/officeart/2005/8/layout/vList3"/>
    <dgm:cxn modelId="{C75ACC1D-D861-4D57-8C73-B6F5D6A075E1}" type="presParOf" srcId="{E25AE5F4-9C8F-4C3A-92AD-35733A7ED262}" destId="{48A778CF-AFD2-46BE-B703-1EE21F6F18D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58E71-693A-47BA-845C-027255008645}" type="doc">
      <dgm:prSet loTypeId="urn:microsoft.com/office/officeart/2005/8/layout/vList3" loCatId="list" qsTypeId="urn:microsoft.com/office/officeart/2005/8/quickstyle/simple1" qsCatId="simple" csTypeId="urn:microsoft.com/office/officeart/2005/8/colors/accent1_2" csCatId="accent1" phldr="1"/>
      <dgm:spPr/>
    </dgm:pt>
    <dgm:pt modelId="{E88501E6-1AC2-4DFB-9629-0DD8DA23C562}">
      <dgm:prSet phldrT="[Text]"/>
      <dgm:spPr/>
      <dgm:t>
        <a:bodyPr/>
        <a:lstStyle/>
        <a:p>
          <a:r>
            <a:rPr lang="en-US" b="1" i="0" dirty="0">
              <a:solidFill>
                <a:srgbClr val="FFFF00"/>
              </a:solidFill>
              <a:latin typeface="Algerian" panose="04020705040A02060702" pitchFamily="82" charset="0"/>
            </a:rPr>
            <a:t>Django</a:t>
          </a:r>
          <a:r>
            <a:rPr lang="en-US" b="0" i="0" dirty="0"/>
            <a:t> is </a:t>
          </a:r>
          <a:r>
            <a:rPr lang="en-US" b="1" i="0" dirty="0"/>
            <a:t>a high-level Python web framework that enables rapid development of secure and maintainable websites and we all know every website needs proper maintenance so in that instant Django is a wise choice for our website according to us because as an e-commerce platform there might be a lot of load in our website as there might be a lot of clients and customers so an easily maintainable framework would be the best fit for a website as such.</a:t>
          </a:r>
          <a:endParaRPr lang="en-IN" dirty="0"/>
        </a:p>
      </dgm:t>
    </dgm:pt>
    <dgm:pt modelId="{84F6E358-0162-4CBE-8764-E18A07A9B3D6}" type="parTrans" cxnId="{92D7B21C-AF76-4E95-944D-78C475CBEFE4}">
      <dgm:prSet/>
      <dgm:spPr/>
      <dgm:t>
        <a:bodyPr/>
        <a:lstStyle/>
        <a:p>
          <a:endParaRPr lang="en-IN"/>
        </a:p>
      </dgm:t>
    </dgm:pt>
    <dgm:pt modelId="{F3990820-0717-482A-9EDF-A967A2448812}" type="sibTrans" cxnId="{92D7B21C-AF76-4E95-944D-78C475CBEFE4}">
      <dgm:prSet/>
      <dgm:spPr/>
      <dgm:t>
        <a:bodyPr/>
        <a:lstStyle/>
        <a:p>
          <a:endParaRPr lang="en-IN"/>
        </a:p>
      </dgm:t>
    </dgm:pt>
    <dgm:pt modelId="{F4085536-2089-4088-9DC4-F4E4CD821385}" type="pres">
      <dgm:prSet presAssocID="{D5658E71-693A-47BA-845C-027255008645}" presName="linearFlow" presStyleCnt="0">
        <dgm:presLayoutVars>
          <dgm:dir/>
          <dgm:resizeHandles val="exact"/>
        </dgm:presLayoutVars>
      </dgm:prSet>
      <dgm:spPr/>
    </dgm:pt>
    <dgm:pt modelId="{FCFB70DC-14B0-4A5C-9FBD-FA41B4D09837}" type="pres">
      <dgm:prSet presAssocID="{E88501E6-1AC2-4DFB-9629-0DD8DA23C562}" presName="composite" presStyleCnt="0"/>
      <dgm:spPr/>
    </dgm:pt>
    <dgm:pt modelId="{4E2757B1-34AA-412A-A375-673A3ECF5EBA}" type="pres">
      <dgm:prSet presAssocID="{E88501E6-1AC2-4DFB-9629-0DD8DA23C56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400CE5E3-5D24-41F2-BB50-DABE163DB3D3}" type="pres">
      <dgm:prSet presAssocID="{E88501E6-1AC2-4DFB-9629-0DD8DA23C562}" presName="txShp" presStyleLbl="node1" presStyleIdx="0" presStyleCnt="1">
        <dgm:presLayoutVars>
          <dgm:bulletEnabled val="1"/>
        </dgm:presLayoutVars>
      </dgm:prSet>
      <dgm:spPr/>
    </dgm:pt>
  </dgm:ptLst>
  <dgm:cxnLst>
    <dgm:cxn modelId="{92D7B21C-AF76-4E95-944D-78C475CBEFE4}" srcId="{D5658E71-693A-47BA-845C-027255008645}" destId="{E88501E6-1AC2-4DFB-9629-0DD8DA23C562}" srcOrd="0" destOrd="0" parTransId="{84F6E358-0162-4CBE-8764-E18A07A9B3D6}" sibTransId="{F3990820-0717-482A-9EDF-A967A2448812}"/>
    <dgm:cxn modelId="{BE1ACD8B-B5E1-4E8A-85EC-5C77706E3516}" type="presOf" srcId="{E88501E6-1AC2-4DFB-9629-0DD8DA23C562}" destId="{400CE5E3-5D24-41F2-BB50-DABE163DB3D3}" srcOrd="0" destOrd="0" presId="urn:microsoft.com/office/officeart/2005/8/layout/vList3"/>
    <dgm:cxn modelId="{FE8F62BE-F7CF-4922-8D81-516D773702DB}" type="presOf" srcId="{D5658E71-693A-47BA-845C-027255008645}" destId="{F4085536-2089-4088-9DC4-F4E4CD821385}" srcOrd="0" destOrd="0" presId="urn:microsoft.com/office/officeart/2005/8/layout/vList3"/>
    <dgm:cxn modelId="{AE90C27B-FFA5-4E0E-8D5C-355B236923DD}" type="presParOf" srcId="{F4085536-2089-4088-9DC4-F4E4CD821385}" destId="{FCFB70DC-14B0-4A5C-9FBD-FA41B4D09837}" srcOrd="0" destOrd="0" presId="urn:microsoft.com/office/officeart/2005/8/layout/vList3"/>
    <dgm:cxn modelId="{C5E1F86E-2D3A-47CB-82AC-8539032CFA88}" type="presParOf" srcId="{FCFB70DC-14B0-4A5C-9FBD-FA41B4D09837}" destId="{4E2757B1-34AA-412A-A375-673A3ECF5EBA}" srcOrd="0" destOrd="0" presId="urn:microsoft.com/office/officeart/2005/8/layout/vList3"/>
    <dgm:cxn modelId="{45DAC5BD-D189-4B39-AF22-7F286B52FA02}" type="presParOf" srcId="{FCFB70DC-14B0-4A5C-9FBD-FA41B4D09837}" destId="{400CE5E3-5D24-41F2-BB50-DABE163DB3D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2BDE-8F8A-4A98-9E5F-E2041EBC1024}">
      <dsp:nvSpPr>
        <dsp:cNvPr id="0" name=""/>
        <dsp:cNvSpPr/>
      </dsp:nvSpPr>
      <dsp:spPr>
        <a:xfrm rot="10800000">
          <a:off x="2208297" y="950"/>
          <a:ext cx="7295965" cy="14823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683"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u="sng" kern="1200" dirty="0">
              <a:solidFill>
                <a:srgbClr val="FFFF00"/>
              </a:solidFill>
              <a:latin typeface="Algerian" panose="04020705040A02060702" pitchFamily="82" charset="0"/>
            </a:rPr>
            <a:t>HTML: </a:t>
          </a:r>
          <a:r>
            <a:rPr lang="en-US" sz="1400" b="0" i="0" kern="1200" dirty="0"/>
            <a:t>H</a:t>
          </a:r>
          <a:r>
            <a:rPr lang="en-US" sz="1400" b="1" i="0" kern="1200" dirty="0"/>
            <a:t>ypertext Markup Language</a:t>
          </a:r>
          <a:r>
            <a:rPr lang="en-US" sz="1400" b="0" i="0" kern="1200" dirty="0"/>
            <a:t>, a formatting system which helps us in displaying material retrieved over the Internet and as we all know, no webpage is complete without HTML in it, also it’s much easier to understand it.</a:t>
          </a:r>
          <a:endParaRPr lang="en-IN" sz="1400" kern="1200" dirty="0"/>
        </a:p>
      </dsp:txBody>
      <dsp:txXfrm rot="10800000">
        <a:off x="2578889" y="950"/>
        <a:ext cx="6925373" cy="1482368"/>
      </dsp:txXfrm>
    </dsp:sp>
    <dsp:sp modelId="{C2D58D52-8DBB-42D7-8D70-2D1675F8EB14}">
      <dsp:nvSpPr>
        <dsp:cNvPr id="0" name=""/>
        <dsp:cNvSpPr/>
      </dsp:nvSpPr>
      <dsp:spPr>
        <a:xfrm>
          <a:off x="1467113" y="950"/>
          <a:ext cx="1482368" cy="148236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9555B4-960A-4397-A37E-B958C65C6C16}">
      <dsp:nvSpPr>
        <dsp:cNvPr id="0" name=""/>
        <dsp:cNvSpPr/>
      </dsp:nvSpPr>
      <dsp:spPr>
        <a:xfrm rot="10800000">
          <a:off x="2268854" y="1905003"/>
          <a:ext cx="7295965" cy="14823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683"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u="sng" kern="1200" dirty="0">
              <a:solidFill>
                <a:srgbClr val="FFFF00"/>
              </a:solidFill>
              <a:latin typeface="Algerian" panose="04020705040A02060702" pitchFamily="82" charset="0"/>
            </a:rPr>
            <a:t>CSS (Cascading Style Sheets) </a:t>
          </a:r>
          <a:r>
            <a:rPr lang="en-US" sz="1400" b="0" i="0" kern="1200" dirty="0"/>
            <a:t>is used to style and layout web pages.</a:t>
          </a:r>
        </a:p>
        <a:p>
          <a:pPr marL="0" lvl="0" indent="0" algn="ctr" defTabSz="622300">
            <a:lnSpc>
              <a:spcPct val="90000"/>
            </a:lnSpc>
            <a:spcBef>
              <a:spcPct val="0"/>
            </a:spcBef>
            <a:spcAft>
              <a:spcPct val="35000"/>
            </a:spcAft>
            <a:buNone/>
          </a:pPr>
          <a:r>
            <a:rPr lang="en-US" sz="1400" b="0" i="0" kern="1200" dirty="0"/>
            <a:t>It is </a:t>
          </a:r>
          <a:r>
            <a:rPr lang="en-US" sz="1400" b="1" i="0" kern="1200" dirty="0"/>
            <a:t>the language for describing the presentation of Web pages, including colors, layout, and fonts</a:t>
          </a:r>
          <a:r>
            <a:rPr lang="en-US" sz="1400" b="0" i="0" kern="1200" dirty="0"/>
            <a:t>. It allows one to adapt the presentation to different types of devices, such as large screens, small screens, or even printers and the website that we are building might be used anywhere from a large screen monitor of a computer to a small screen personal smart phone. </a:t>
          </a:r>
          <a:endParaRPr lang="en-IN" sz="1400" kern="1200" dirty="0"/>
        </a:p>
      </dsp:txBody>
      <dsp:txXfrm rot="10800000">
        <a:off x="2639446" y="1905003"/>
        <a:ext cx="6925373" cy="1482368"/>
      </dsp:txXfrm>
    </dsp:sp>
    <dsp:sp modelId="{635E29BD-EB86-43D0-BF6D-6DD924CB5F97}">
      <dsp:nvSpPr>
        <dsp:cNvPr id="0" name=""/>
        <dsp:cNvSpPr/>
      </dsp:nvSpPr>
      <dsp:spPr>
        <a:xfrm>
          <a:off x="1467113" y="1925815"/>
          <a:ext cx="1482368" cy="148236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6000" r="-8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778CF-AFD2-46BE-B703-1EE21F6F18DF}">
      <dsp:nvSpPr>
        <dsp:cNvPr id="0" name=""/>
        <dsp:cNvSpPr/>
      </dsp:nvSpPr>
      <dsp:spPr>
        <a:xfrm rot="10800000">
          <a:off x="2208297" y="3850681"/>
          <a:ext cx="7295965" cy="14823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683"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u="sng" kern="1200" dirty="0">
              <a:solidFill>
                <a:srgbClr val="FFFF00"/>
              </a:solidFill>
              <a:latin typeface="Algerian" panose="04020705040A02060702" pitchFamily="82" charset="0"/>
            </a:rPr>
            <a:t>Java script</a:t>
          </a:r>
          <a:r>
            <a:rPr lang="en-US" sz="1400" b="0" i="0" kern="1200" dirty="0">
              <a:solidFill>
                <a:srgbClr val="FFFF00"/>
              </a:solidFill>
              <a:latin typeface="Algerian" panose="04020705040A02060702" pitchFamily="82" charset="0"/>
            </a:rPr>
            <a:t> </a:t>
          </a:r>
          <a:r>
            <a:rPr lang="en-US" sz="1400" b="0" i="0" kern="1200" dirty="0"/>
            <a:t>is used by programmers across the world </a:t>
          </a:r>
          <a:r>
            <a:rPr lang="en-US" sz="1400" b="1" i="0" kern="1200" dirty="0"/>
            <a:t>to create dynamic and interactive web content like applications and browsers</a:t>
          </a:r>
          <a:r>
            <a:rPr lang="en-US" sz="1400" b="0" i="0" kern="1200" dirty="0"/>
            <a:t>. JavaScript is so popular that it's the most used programming language in the world, used as a client-side programming language by 97.0% of all websites and that’s the reason we prefer Java script. </a:t>
          </a:r>
          <a:endParaRPr lang="en-IN" sz="1400" kern="1200" dirty="0"/>
        </a:p>
      </dsp:txBody>
      <dsp:txXfrm rot="10800000">
        <a:off x="2578889" y="3850681"/>
        <a:ext cx="6925373" cy="1482368"/>
      </dsp:txXfrm>
    </dsp:sp>
    <dsp:sp modelId="{5981C69B-9183-480A-AA5A-FE559B4CF9B8}">
      <dsp:nvSpPr>
        <dsp:cNvPr id="0" name=""/>
        <dsp:cNvSpPr/>
      </dsp:nvSpPr>
      <dsp:spPr>
        <a:xfrm>
          <a:off x="1467113" y="3850681"/>
          <a:ext cx="1482368" cy="148236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CE5E3-5D24-41F2-BB50-DABE163DB3D3}">
      <dsp:nvSpPr>
        <dsp:cNvPr id="0" name=""/>
        <dsp:cNvSpPr/>
      </dsp:nvSpPr>
      <dsp:spPr>
        <a:xfrm rot="10800000">
          <a:off x="2625851" y="0"/>
          <a:ext cx="7702296" cy="274320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67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solidFill>
                <a:srgbClr val="FFFF00"/>
              </a:solidFill>
              <a:latin typeface="Algerian" panose="04020705040A02060702" pitchFamily="82" charset="0"/>
            </a:rPr>
            <a:t>Django</a:t>
          </a:r>
          <a:r>
            <a:rPr lang="en-US" sz="1900" b="0" i="0" kern="1200" dirty="0"/>
            <a:t> is </a:t>
          </a:r>
          <a:r>
            <a:rPr lang="en-US" sz="1900" b="1" i="0" kern="1200" dirty="0"/>
            <a:t>a high-level Python web framework that enables rapid development of secure and maintainable websites and we all know every website needs proper maintenance so in that instant Django is a wise choice for our website according to us because as an e-commerce platform there might be a lot of load in our website as there might be a lot of clients and customers so an easily maintainable framework would be the best fit for a website as such.</a:t>
          </a:r>
          <a:endParaRPr lang="en-IN" sz="1900" kern="1200" dirty="0"/>
        </a:p>
      </dsp:txBody>
      <dsp:txXfrm rot="10800000">
        <a:off x="3311651" y="0"/>
        <a:ext cx="7016496" cy="2743200"/>
      </dsp:txXfrm>
    </dsp:sp>
    <dsp:sp modelId="{4E2757B1-34AA-412A-A375-673A3ECF5EBA}">
      <dsp:nvSpPr>
        <dsp:cNvPr id="0" name=""/>
        <dsp:cNvSpPr/>
      </dsp:nvSpPr>
      <dsp:spPr>
        <a:xfrm>
          <a:off x="1254251" y="0"/>
          <a:ext cx="2743200" cy="27432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DC12B9-C3A4-4781-A770-07246E4869CD}" type="datetimeFigureOut">
              <a:rPr lang="en-IN" smtClean="0"/>
              <a:t>24-11-2022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0C1D2E1-9A63-4B99-B533-AD13EF991C65}" type="slidenum">
              <a:rPr lang="en-IN" smtClean="0"/>
              <a:t>‹#›</a:t>
            </a:fld>
            <a:endParaRPr lang="en-IN"/>
          </a:p>
        </p:txBody>
      </p:sp>
    </p:spTree>
    <p:extLst>
      <p:ext uri="{BB962C8B-B14F-4D97-AF65-F5344CB8AC3E}">
        <p14:creationId xmlns:p14="http://schemas.microsoft.com/office/powerpoint/2010/main" val="233370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p:txBody>
          <a:bodyPr lIns="0" tIns="0" rIns="0" bIns="0"/>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00184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p:txBody>
          <a:bodyPr lIns="0" tIns="0" rIns="0" bIns="0"/>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00184B"/>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7" name="Holder 7"/>
          <p:cNvSpPr>
            <a:spLocks noGrp="1"/>
          </p:cNvSpPr>
          <p:nvPr>
            <p:ph type="sldNum" sz="quarter" idx="7"/>
          </p:nvPr>
        </p:nvSpPr>
        <p:spPr/>
        <p:txBody>
          <a:bodyPr lIns="0" tIns="0" rIns="0" bIns="0"/>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10625455" cy="5404485"/>
          </a:xfrm>
          <a:custGeom>
            <a:avLst/>
            <a:gdLst/>
            <a:ahLst/>
            <a:cxnLst/>
            <a:rect l="l" t="t" r="r" b="b"/>
            <a:pathLst>
              <a:path w="10625455" h="5404485">
                <a:moveTo>
                  <a:pt x="10625328" y="0"/>
                </a:moveTo>
                <a:lnTo>
                  <a:pt x="0" y="0"/>
                </a:lnTo>
                <a:lnTo>
                  <a:pt x="0" y="5404104"/>
                </a:lnTo>
                <a:lnTo>
                  <a:pt x="10625328" y="0"/>
                </a:lnTo>
                <a:close/>
              </a:path>
            </a:pathLst>
          </a:custGeom>
          <a:solidFill>
            <a:srgbClr val="F1F1F1"/>
          </a:solidFill>
        </p:spPr>
        <p:txBody>
          <a:bodyPr wrap="square" lIns="0" tIns="0" rIns="0" bIns="0" rtlCol="0"/>
          <a:lstStyle/>
          <a:p>
            <a:endParaRPr/>
          </a:p>
        </p:txBody>
      </p:sp>
      <p:sp>
        <p:nvSpPr>
          <p:cNvPr id="17" name="bg object 17"/>
          <p:cNvSpPr/>
          <p:nvPr/>
        </p:nvSpPr>
        <p:spPr>
          <a:xfrm>
            <a:off x="0" y="0"/>
            <a:ext cx="6031230" cy="3004820"/>
          </a:xfrm>
          <a:custGeom>
            <a:avLst/>
            <a:gdLst/>
            <a:ahLst/>
            <a:cxnLst/>
            <a:rect l="l" t="t" r="r" b="b"/>
            <a:pathLst>
              <a:path w="6031230" h="3004820">
                <a:moveTo>
                  <a:pt x="0" y="3004439"/>
                </a:moveTo>
                <a:lnTo>
                  <a:pt x="6030722" y="0"/>
                </a:lnTo>
              </a:path>
            </a:pathLst>
          </a:custGeom>
          <a:ln w="6350">
            <a:solidFill>
              <a:srgbClr val="A6A6A6"/>
            </a:solidFill>
          </a:ln>
        </p:spPr>
        <p:txBody>
          <a:bodyPr wrap="square" lIns="0" tIns="0" rIns="0" bIns="0" rtlCol="0"/>
          <a:lstStyle/>
          <a:p>
            <a:endParaRPr/>
          </a:p>
        </p:txBody>
      </p:sp>
      <p:sp>
        <p:nvSpPr>
          <p:cNvPr id="18" name="bg object 18"/>
          <p:cNvSpPr/>
          <p:nvPr/>
        </p:nvSpPr>
        <p:spPr>
          <a:xfrm>
            <a:off x="9003792" y="3924300"/>
            <a:ext cx="3187700" cy="1689100"/>
          </a:xfrm>
          <a:custGeom>
            <a:avLst/>
            <a:gdLst/>
            <a:ahLst/>
            <a:cxnLst/>
            <a:rect l="l" t="t" r="r" b="b"/>
            <a:pathLst>
              <a:path w="3187700" h="1689100">
                <a:moveTo>
                  <a:pt x="0" y="1689100"/>
                </a:moveTo>
                <a:lnTo>
                  <a:pt x="3187700" y="0"/>
                </a:lnTo>
              </a:path>
            </a:pathLst>
          </a:custGeom>
          <a:ln w="6350">
            <a:solidFill>
              <a:srgbClr val="EAB100"/>
            </a:solidFill>
          </a:ln>
        </p:spPr>
        <p:txBody>
          <a:bodyPr wrap="square" lIns="0" tIns="0" rIns="0" bIns="0" rtlCol="0"/>
          <a:lstStyle/>
          <a:p>
            <a:endParaRPr/>
          </a:p>
        </p:txBody>
      </p:sp>
      <p:sp>
        <p:nvSpPr>
          <p:cNvPr id="19" name="bg object 19"/>
          <p:cNvSpPr/>
          <p:nvPr/>
        </p:nvSpPr>
        <p:spPr>
          <a:xfrm>
            <a:off x="0" y="4700015"/>
            <a:ext cx="1901825" cy="991869"/>
          </a:xfrm>
          <a:custGeom>
            <a:avLst/>
            <a:gdLst/>
            <a:ahLst/>
            <a:cxnLst/>
            <a:rect l="l" t="t" r="r" b="b"/>
            <a:pathLst>
              <a:path w="1901825" h="991870">
                <a:moveTo>
                  <a:pt x="0" y="991515"/>
                </a:moveTo>
                <a:lnTo>
                  <a:pt x="1901444" y="0"/>
                </a:lnTo>
              </a:path>
            </a:pathLst>
          </a:custGeom>
          <a:ln w="6350">
            <a:solidFill>
              <a:srgbClr val="00184B"/>
            </a:solidFill>
          </a:ln>
        </p:spPr>
        <p:txBody>
          <a:bodyPr wrap="square" lIns="0" tIns="0" rIns="0" bIns="0" rtlCol="0"/>
          <a:lstStyle/>
          <a:p>
            <a:endParaRPr/>
          </a:p>
        </p:txBody>
      </p:sp>
      <p:pic>
        <p:nvPicPr>
          <p:cNvPr id="20" name="bg object 20"/>
          <p:cNvPicPr/>
          <p:nvPr/>
        </p:nvPicPr>
        <p:blipFill>
          <a:blip r:embed="rId2" cstate="print"/>
          <a:stretch>
            <a:fillRect/>
          </a:stretch>
        </p:blipFill>
        <p:spPr>
          <a:xfrm>
            <a:off x="1684020" y="861060"/>
            <a:ext cx="4427220" cy="5137404"/>
          </a:xfrm>
          <a:prstGeom prst="rect">
            <a:avLst/>
          </a:prstGeom>
        </p:spPr>
      </p:pic>
      <p:sp>
        <p:nvSpPr>
          <p:cNvPr id="21" name="bg object 21"/>
          <p:cNvSpPr/>
          <p:nvPr/>
        </p:nvSpPr>
        <p:spPr>
          <a:xfrm>
            <a:off x="1618488" y="766572"/>
            <a:ext cx="4558665" cy="5325110"/>
          </a:xfrm>
          <a:custGeom>
            <a:avLst/>
            <a:gdLst/>
            <a:ahLst/>
            <a:cxnLst/>
            <a:rect l="l" t="t" r="r" b="b"/>
            <a:pathLst>
              <a:path w="4558665" h="5325110">
                <a:moveTo>
                  <a:pt x="2279141" y="0"/>
                </a:moveTo>
                <a:lnTo>
                  <a:pt x="0" y="1139570"/>
                </a:lnTo>
                <a:lnTo>
                  <a:pt x="0" y="4185284"/>
                </a:lnTo>
                <a:lnTo>
                  <a:pt x="2279141" y="5324856"/>
                </a:lnTo>
                <a:lnTo>
                  <a:pt x="4558284" y="4185284"/>
                </a:lnTo>
                <a:lnTo>
                  <a:pt x="4558284" y="1139570"/>
                </a:lnTo>
                <a:lnTo>
                  <a:pt x="2279141" y="0"/>
                </a:lnTo>
                <a:close/>
              </a:path>
            </a:pathLst>
          </a:custGeom>
          <a:solidFill>
            <a:srgbClr val="1F1F1F"/>
          </a:solidFill>
        </p:spPr>
        <p:txBody>
          <a:bodyPr wrap="square" lIns="0" tIns="0" rIns="0" bIns="0" rtlCol="0"/>
          <a:lstStyle/>
          <a:p>
            <a:endParaRPr/>
          </a:p>
        </p:txBody>
      </p:sp>
      <p:sp>
        <p:nvSpPr>
          <p:cNvPr id="22" name="bg object 22"/>
          <p:cNvSpPr/>
          <p:nvPr/>
        </p:nvSpPr>
        <p:spPr>
          <a:xfrm>
            <a:off x="1618488" y="766572"/>
            <a:ext cx="4558665" cy="5325110"/>
          </a:xfrm>
          <a:custGeom>
            <a:avLst/>
            <a:gdLst/>
            <a:ahLst/>
            <a:cxnLst/>
            <a:rect l="l" t="t" r="r" b="b"/>
            <a:pathLst>
              <a:path w="4558665" h="5325110">
                <a:moveTo>
                  <a:pt x="2279141" y="5324856"/>
                </a:moveTo>
                <a:lnTo>
                  <a:pt x="0" y="4185284"/>
                </a:lnTo>
                <a:lnTo>
                  <a:pt x="0" y="1139570"/>
                </a:lnTo>
                <a:lnTo>
                  <a:pt x="2279141" y="0"/>
                </a:lnTo>
                <a:lnTo>
                  <a:pt x="4558284" y="1139570"/>
                </a:lnTo>
                <a:lnTo>
                  <a:pt x="4558284" y="4185284"/>
                </a:lnTo>
                <a:lnTo>
                  <a:pt x="2279141" y="5324856"/>
                </a:lnTo>
                <a:close/>
              </a:path>
            </a:pathLst>
          </a:custGeom>
          <a:ln w="12700">
            <a:solidFill>
              <a:srgbClr val="92B6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00184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5" name="Holder 5"/>
          <p:cNvSpPr>
            <a:spLocks noGrp="1"/>
          </p:cNvSpPr>
          <p:nvPr>
            <p:ph type="sldNum" sz="quarter" idx="7"/>
          </p:nvPr>
        </p:nvSpPr>
        <p:spPr/>
        <p:txBody>
          <a:bodyPr lIns="0" tIns="0" rIns="0" bIns="0"/>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4" name="Holder 4"/>
          <p:cNvSpPr>
            <a:spLocks noGrp="1"/>
          </p:cNvSpPr>
          <p:nvPr>
            <p:ph type="sldNum" sz="quarter" idx="7"/>
          </p:nvPr>
        </p:nvSpPr>
        <p:spPr/>
        <p:txBody>
          <a:bodyPr lIns="0" tIns="0" rIns="0" bIns="0"/>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6" name="bg object 16"/>
          <p:cNvSpPr/>
          <p:nvPr/>
        </p:nvSpPr>
        <p:spPr>
          <a:xfrm>
            <a:off x="1839467" y="0"/>
            <a:ext cx="10353040" cy="5638800"/>
          </a:xfrm>
          <a:custGeom>
            <a:avLst/>
            <a:gdLst/>
            <a:ahLst/>
            <a:cxnLst/>
            <a:rect l="l" t="t" r="r" b="b"/>
            <a:pathLst>
              <a:path w="10353040" h="5638800">
                <a:moveTo>
                  <a:pt x="10352532" y="0"/>
                </a:moveTo>
                <a:lnTo>
                  <a:pt x="0" y="0"/>
                </a:lnTo>
                <a:lnTo>
                  <a:pt x="10352532" y="5638800"/>
                </a:lnTo>
                <a:lnTo>
                  <a:pt x="10352532" y="0"/>
                </a:lnTo>
                <a:close/>
              </a:path>
            </a:pathLst>
          </a:custGeom>
          <a:solidFill>
            <a:srgbClr val="F1F1F1"/>
          </a:solidFill>
        </p:spPr>
        <p:txBody>
          <a:bodyPr wrap="square" lIns="0" tIns="0" rIns="0" bIns="0" rtlCol="0"/>
          <a:lstStyle/>
          <a:p>
            <a:endParaRPr/>
          </a:p>
        </p:txBody>
      </p:sp>
      <p:sp>
        <p:nvSpPr>
          <p:cNvPr id="17" name="bg object 17"/>
          <p:cNvSpPr/>
          <p:nvPr/>
        </p:nvSpPr>
        <p:spPr>
          <a:xfrm>
            <a:off x="2977895" y="0"/>
            <a:ext cx="4121150" cy="1308100"/>
          </a:xfrm>
          <a:custGeom>
            <a:avLst/>
            <a:gdLst/>
            <a:ahLst/>
            <a:cxnLst/>
            <a:rect l="l" t="t" r="r" b="b"/>
            <a:pathLst>
              <a:path w="4121150" h="1308100">
                <a:moveTo>
                  <a:pt x="1683766" y="0"/>
                </a:moveTo>
                <a:lnTo>
                  <a:pt x="0" y="0"/>
                </a:lnTo>
                <a:lnTo>
                  <a:pt x="2437130" y="1307591"/>
                </a:lnTo>
                <a:lnTo>
                  <a:pt x="4120896" y="1307591"/>
                </a:lnTo>
                <a:lnTo>
                  <a:pt x="1683766" y="0"/>
                </a:lnTo>
                <a:close/>
              </a:path>
            </a:pathLst>
          </a:custGeom>
          <a:solidFill>
            <a:srgbClr val="00184B"/>
          </a:solidFill>
        </p:spPr>
        <p:txBody>
          <a:bodyPr wrap="square" lIns="0" tIns="0" rIns="0" bIns="0" rtlCol="0"/>
          <a:lstStyle/>
          <a:p>
            <a:endParaRPr/>
          </a:p>
        </p:txBody>
      </p:sp>
      <p:sp>
        <p:nvSpPr>
          <p:cNvPr id="18" name="bg object 18"/>
          <p:cNvSpPr/>
          <p:nvPr/>
        </p:nvSpPr>
        <p:spPr>
          <a:xfrm>
            <a:off x="6374891" y="5047488"/>
            <a:ext cx="1524635" cy="1803400"/>
          </a:xfrm>
          <a:custGeom>
            <a:avLst/>
            <a:gdLst/>
            <a:ahLst/>
            <a:cxnLst/>
            <a:rect l="l" t="t" r="r" b="b"/>
            <a:pathLst>
              <a:path w="1524634" h="1803400">
                <a:moveTo>
                  <a:pt x="0" y="1803400"/>
                </a:moveTo>
                <a:lnTo>
                  <a:pt x="1524635" y="0"/>
                </a:lnTo>
              </a:path>
            </a:pathLst>
          </a:custGeom>
          <a:ln w="6350">
            <a:solidFill>
              <a:srgbClr val="EAB100"/>
            </a:solidFill>
          </a:ln>
        </p:spPr>
        <p:txBody>
          <a:bodyPr wrap="square" lIns="0" tIns="0" rIns="0" bIns="0" rtlCol="0"/>
          <a:lstStyle/>
          <a:p>
            <a:endParaRPr/>
          </a:p>
        </p:txBody>
      </p:sp>
      <p:sp>
        <p:nvSpPr>
          <p:cNvPr id="2" name="Holder 2"/>
          <p:cNvSpPr>
            <a:spLocks noGrp="1"/>
          </p:cNvSpPr>
          <p:nvPr>
            <p:ph type="title"/>
          </p:nvPr>
        </p:nvSpPr>
        <p:spPr>
          <a:xfrm>
            <a:off x="6583806" y="1749298"/>
            <a:ext cx="4716780" cy="680719"/>
          </a:xfrm>
          <a:prstGeom prst="rect">
            <a:avLst/>
          </a:prstGeom>
        </p:spPr>
        <p:txBody>
          <a:bodyPr wrap="square" lIns="0" tIns="0" rIns="0" bIns="0">
            <a:spAutoFit/>
          </a:bodyPr>
          <a:lstStyle>
            <a:lvl1pPr>
              <a:defRPr sz="4300" b="1" i="0">
                <a:solidFill>
                  <a:srgbClr val="00184B"/>
                </a:solidFill>
                <a:latin typeface="Calibri"/>
                <a:cs typeface="Calibri"/>
              </a:defRPr>
            </a:lvl1pPr>
          </a:lstStyle>
          <a:p>
            <a:endParaRPr/>
          </a:p>
        </p:txBody>
      </p:sp>
      <p:sp>
        <p:nvSpPr>
          <p:cNvPr id="3" name="Holder 3"/>
          <p:cNvSpPr>
            <a:spLocks noGrp="1"/>
          </p:cNvSpPr>
          <p:nvPr>
            <p:ph type="body" idx="1"/>
          </p:nvPr>
        </p:nvSpPr>
        <p:spPr>
          <a:xfrm>
            <a:off x="610311" y="1710944"/>
            <a:ext cx="10971377" cy="42659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a:xfrm>
            <a:off x="11681714" y="6464680"/>
            <a:ext cx="153670" cy="178434"/>
          </a:xfrm>
          <a:prstGeom prst="rect">
            <a:avLst/>
          </a:prstGeom>
        </p:spPr>
        <p:txBody>
          <a:bodyPr wrap="square" lIns="0" tIns="0" rIns="0" bIns="0">
            <a:spAutoFit/>
          </a:bodyPr>
          <a:lstStyle>
            <a:lvl1pPr>
              <a:defRPr sz="1200" b="0" i="0">
                <a:solidFill>
                  <a:srgbClr val="A4A4A4"/>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1492" cy="6091682"/>
            <a:chOff x="0" y="0"/>
            <a:chExt cx="12191492" cy="6091682"/>
          </a:xfrm>
        </p:grpSpPr>
        <p:sp>
          <p:nvSpPr>
            <p:cNvPr id="3" name="object 3"/>
            <p:cNvSpPr/>
            <p:nvPr/>
          </p:nvSpPr>
          <p:spPr>
            <a:xfrm>
              <a:off x="0" y="0"/>
              <a:ext cx="10625455" cy="5404485"/>
            </a:xfrm>
            <a:custGeom>
              <a:avLst/>
              <a:gdLst/>
              <a:ahLst/>
              <a:cxnLst/>
              <a:rect l="l" t="t" r="r" b="b"/>
              <a:pathLst>
                <a:path w="10625455" h="5404485">
                  <a:moveTo>
                    <a:pt x="10625328" y="0"/>
                  </a:moveTo>
                  <a:lnTo>
                    <a:pt x="0" y="0"/>
                  </a:lnTo>
                  <a:lnTo>
                    <a:pt x="0" y="5404104"/>
                  </a:lnTo>
                  <a:lnTo>
                    <a:pt x="10625328" y="0"/>
                  </a:lnTo>
                  <a:close/>
                </a:path>
              </a:pathLst>
            </a:custGeom>
            <a:solidFill>
              <a:srgbClr val="F1F1F1"/>
            </a:solidFill>
          </p:spPr>
          <p:txBody>
            <a:bodyPr wrap="square" lIns="0" tIns="0" rIns="0" bIns="0" rtlCol="0"/>
            <a:lstStyle/>
            <a:p>
              <a:endParaRPr dirty="0"/>
            </a:p>
          </p:txBody>
        </p:sp>
        <p:sp>
          <p:nvSpPr>
            <p:cNvPr id="4" name="object 4"/>
            <p:cNvSpPr/>
            <p:nvPr/>
          </p:nvSpPr>
          <p:spPr>
            <a:xfrm>
              <a:off x="0" y="0"/>
              <a:ext cx="6031230" cy="3004820"/>
            </a:xfrm>
            <a:custGeom>
              <a:avLst/>
              <a:gdLst/>
              <a:ahLst/>
              <a:cxnLst/>
              <a:rect l="l" t="t" r="r" b="b"/>
              <a:pathLst>
                <a:path w="6031230" h="3004820">
                  <a:moveTo>
                    <a:pt x="0" y="3004439"/>
                  </a:moveTo>
                  <a:lnTo>
                    <a:pt x="6030722" y="0"/>
                  </a:lnTo>
                </a:path>
              </a:pathLst>
            </a:custGeom>
            <a:ln w="6350">
              <a:solidFill>
                <a:srgbClr val="A6A6A6"/>
              </a:solidFill>
            </a:ln>
          </p:spPr>
          <p:txBody>
            <a:bodyPr wrap="square" lIns="0" tIns="0" rIns="0" bIns="0" rtlCol="0"/>
            <a:lstStyle/>
            <a:p>
              <a:endParaRPr/>
            </a:p>
          </p:txBody>
        </p:sp>
        <p:sp>
          <p:nvSpPr>
            <p:cNvPr id="5" name="object 5"/>
            <p:cNvSpPr/>
            <p:nvPr/>
          </p:nvSpPr>
          <p:spPr>
            <a:xfrm>
              <a:off x="9003792" y="3924300"/>
              <a:ext cx="3187700" cy="1689100"/>
            </a:xfrm>
            <a:custGeom>
              <a:avLst/>
              <a:gdLst/>
              <a:ahLst/>
              <a:cxnLst/>
              <a:rect l="l" t="t" r="r" b="b"/>
              <a:pathLst>
                <a:path w="3187700" h="1689100">
                  <a:moveTo>
                    <a:pt x="0" y="1689100"/>
                  </a:moveTo>
                  <a:lnTo>
                    <a:pt x="3187700" y="0"/>
                  </a:lnTo>
                </a:path>
              </a:pathLst>
            </a:custGeom>
            <a:ln w="6350">
              <a:solidFill>
                <a:srgbClr val="EAB100"/>
              </a:solidFill>
            </a:ln>
          </p:spPr>
          <p:txBody>
            <a:bodyPr wrap="square" lIns="0" tIns="0" rIns="0" bIns="0" rtlCol="0"/>
            <a:lstStyle/>
            <a:p>
              <a:endParaRPr/>
            </a:p>
          </p:txBody>
        </p:sp>
        <p:sp>
          <p:nvSpPr>
            <p:cNvPr id="6" name="object 6"/>
            <p:cNvSpPr/>
            <p:nvPr/>
          </p:nvSpPr>
          <p:spPr>
            <a:xfrm>
              <a:off x="0" y="4700015"/>
              <a:ext cx="1901825" cy="991869"/>
            </a:xfrm>
            <a:custGeom>
              <a:avLst/>
              <a:gdLst/>
              <a:ahLst/>
              <a:cxnLst/>
              <a:rect l="l" t="t" r="r" b="b"/>
              <a:pathLst>
                <a:path w="1901825" h="991870">
                  <a:moveTo>
                    <a:pt x="0" y="991515"/>
                  </a:moveTo>
                  <a:lnTo>
                    <a:pt x="1901444" y="0"/>
                  </a:lnTo>
                </a:path>
              </a:pathLst>
            </a:custGeom>
            <a:ln w="6350">
              <a:solidFill>
                <a:srgbClr val="00184B"/>
              </a:solidFill>
            </a:ln>
          </p:spPr>
          <p:txBody>
            <a:bodyPr wrap="square" lIns="0" tIns="0" rIns="0" bIns="0" rtlCol="0"/>
            <a:lstStyle/>
            <a:p>
              <a:endParaRPr/>
            </a:p>
          </p:txBody>
        </p:sp>
        <p:sp>
          <p:nvSpPr>
            <p:cNvPr id="9" name="object 9"/>
            <p:cNvSpPr/>
            <p:nvPr/>
          </p:nvSpPr>
          <p:spPr>
            <a:xfrm>
              <a:off x="1618488" y="766572"/>
              <a:ext cx="4558665" cy="5325110"/>
            </a:xfrm>
            <a:custGeom>
              <a:avLst/>
              <a:gdLst/>
              <a:ahLst/>
              <a:cxnLst/>
              <a:rect l="l" t="t" r="r" b="b"/>
              <a:pathLst>
                <a:path w="4558665" h="5325110">
                  <a:moveTo>
                    <a:pt x="2279141" y="5324856"/>
                  </a:moveTo>
                  <a:lnTo>
                    <a:pt x="0" y="4185284"/>
                  </a:lnTo>
                  <a:lnTo>
                    <a:pt x="0" y="1139570"/>
                  </a:lnTo>
                  <a:lnTo>
                    <a:pt x="2279141" y="0"/>
                  </a:lnTo>
                  <a:lnTo>
                    <a:pt x="4558284" y="1139570"/>
                  </a:lnTo>
                  <a:lnTo>
                    <a:pt x="4558284" y="4185284"/>
                  </a:lnTo>
                  <a:lnTo>
                    <a:pt x="2279141" y="5324856"/>
                  </a:lnTo>
                  <a:close/>
                </a:path>
              </a:pathLst>
            </a:custGeom>
            <a:ln w="12700">
              <a:solidFill>
                <a:srgbClr val="92B6FF"/>
              </a:solidFill>
            </a:ln>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dirty="0">
                <a:effectLst>
                  <a:outerShdw blurRad="38100" dist="38100" dir="2700000" algn="tl">
                    <a:srgbClr val="000000">
                      <a:alpha val="43137"/>
                    </a:srgbClr>
                  </a:outerShdw>
                </a:effectLst>
              </a:rPr>
              <a:t>E-COMMERCE 2.0</a:t>
            </a:r>
            <a:endParaRPr spc="-10" dirty="0">
              <a:effectLst>
                <a:outerShdw blurRad="38100" dist="38100" dir="2700000" algn="tl">
                  <a:srgbClr val="000000">
                    <a:alpha val="43137"/>
                  </a:srgbClr>
                </a:outerShdw>
              </a:effectLst>
            </a:endParaRPr>
          </a:p>
        </p:txBody>
      </p:sp>
      <p:sp>
        <p:nvSpPr>
          <p:cNvPr id="11" name="object 11"/>
          <p:cNvSpPr txBox="1"/>
          <p:nvPr/>
        </p:nvSpPr>
        <p:spPr>
          <a:xfrm>
            <a:off x="6583806" y="2479421"/>
            <a:ext cx="5455794" cy="3299621"/>
          </a:xfrm>
          <a:prstGeom prst="rect">
            <a:avLst/>
          </a:prstGeom>
        </p:spPr>
        <p:txBody>
          <a:bodyPr vert="horz" wrap="square" lIns="0" tIns="173990" rIns="0" bIns="0" rtlCol="0">
            <a:spAutoFit/>
          </a:bodyPr>
          <a:lstStyle/>
          <a:p>
            <a:pPr marL="12700">
              <a:lnSpc>
                <a:spcPct val="100000"/>
              </a:lnSpc>
              <a:spcBef>
                <a:spcPts val="1370"/>
              </a:spcBef>
              <a:tabLst>
                <a:tab pos="1709420" algn="l"/>
              </a:tabLst>
            </a:pPr>
            <a:r>
              <a:rPr lang="pt-BR" sz="2400" b="1" i="1" spc="290"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P</a:t>
            </a:r>
            <a:r>
              <a:rPr lang="pt-BR" sz="2400" b="1" i="1" spc="265"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r</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e</a:t>
            </a:r>
            <a:r>
              <a:rPr lang="pt-BR" sz="2400" b="1" i="1" spc="-245"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 </a:t>
            </a:r>
            <a:r>
              <a:rPr lang="pt-BR" sz="2400" b="1" i="1" spc="290"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s</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e</a:t>
            </a:r>
            <a:r>
              <a:rPr lang="pt-BR" sz="2400" b="1" i="1" spc="-245"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 </a:t>
            </a:r>
            <a:r>
              <a:rPr lang="pt-BR" sz="2400" b="1" i="1" spc="270"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nt</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e</a:t>
            </a:r>
            <a:r>
              <a:rPr lang="pt-BR" sz="2400" b="1" i="1" spc="-245"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 </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d	</a:t>
            </a:r>
            <a:r>
              <a:rPr lang="pt-BR" sz="2400" b="1" i="1" spc="280"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b</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y</a:t>
            </a:r>
            <a:r>
              <a:rPr lang="pt-BR" sz="2400" b="1" i="1" spc="-245"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 </a:t>
            </a:r>
            <a:r>
              <a:rPr lang="pt-BR" sz="2400" b="1" i="1" dirty="0">
                <a:solidFill>
                  <a:schemeClr val="tx2"/>
                </a:solidFill>
                <a:effectLst>
                  <a:outerShdw blurRad="38100" dist="38100" dir="2700000" algn="tl">
                    <a:srgbClr val="000000">
                      <a:alpha val="43137"/>
                    </a:srgbClr>
                  </a:outerShdw>
                </a:effectLst>
                <a:latin typeface="Calisto MT" panose="02040603050505030304" pitchFamily="18" charset="0"/>
                <a:cs typeface="Calibri"/>
              </a:rPr>
              <a:t>:</a:t>
            </a:r>
          </a:p>
          <a:p>
            <a:pPr marL="12700">
              <a:lnSpc>
                <a:spcPct val="100000"/>
              </a:lnSpc>
              <a:spcBef>
                <a:spcPts val="1370"/>
              </a:spcBef>
              <a:tabLst>
                <a:tab pos="1709420" algn="l"/>
              </a:tabLst>
            </a:pPr>
            <a:r>
              <a:rPr lang="en-IN" sz="2400" b="1" i="1" dirty="0">
                <a:solidFill>
                  <a:srgbClr val="FFC000"/>
                </a:solidFill>
                <a:latin typeface="Calisto MT" panose="02040603050505030304" pitchFamily="18" charset="0"/>
              </a:rPr>
              <a:t>Subham Kumar (Roll No.: 10800219021) Supradip Das (Roll No.: 10800219027) Aryan Tiwari (Roll No.: 10800219059) Priyabrata Das (Roll No.: 10800219068)</a:t>
            </a:r>
          </a:p>
          <a:p>
            <a:pPr marL="12700">
              <a:lnSpc>
                <a:spcPct val="100000"/>
              </a:lnSpc>
              <a:spcBef>
                <a:spcPts val="1370"/>
              </a:spcBef>
              <a:tabLst>
                <a:tab pos="1709420" algn="l"/>
              </a:tabLst>
            </a:pPr>
            <a:r>
              <a:rPr lang="en-IN" sz="2400" b="1" i="1" dirty="0">
                <a:solidFill>
                  <a:schemeClr val="tx2"/>
                </a:solidFill>
                <a:latin typeface="Calisto MT" panose="02040603050505030304" pitchFamily="18" charset="0"/>
                <a:cs typeface="Calibri"/>
              </a:rPr>
              <a:t>Under Guidance of </a:t>
            </a:r>
          </a:p>
          <a:p>
            <a:pPr marL="12700">
              <a:lnSpc>
                <a:spcPct val="100000"/>
              </a:lnSpc>
              <a:spcBef>
                <a:spcPts val="1370"/>
              </a:spcBef>
              <a:tabLst>
                <a:tab pos="1709420" algn="l"/>
              </a:tabLst>
            </a:pPr>
            <a:r>
              <a:rPr lang="en-IN" sz="2400" b="1" i="1" dirty="0">
                <a:solidFill>
                  <a:schemeClr val="tx2"/>
                </a:solidFill>
                <a:latin typeface="Calisto MT" panose="02040603050505030304" pitchFamily="18" charset="0"/>
                <a:cs typeface="Calibri"/>
              </a:rPr>
              <a:t>Mr. </a:t>
            </a:r>
            <a:r>
              <a:rPr lang="en-IN" sz="2400" b="1" i="1" dirty="0">
                <a:solidFill>
                  <a:schemeClr val="tx2"/>
                </a:solidFill>
                <a:latin typeface="Calisto MT" panose="02040603050505030304" pitchFamily="18" charset="0"/>
              </a:rPr>
              <a:t>Debabrata Maity</a:t>
            </a:r>
            <a:endParaRPr lang="pt-BR" sz="2400" b="1" i="1" dirty="0">
              <a:solidFill>
                <a:schemeClr val="tx2"/>
              </a:solidFill>
              <a:latin typeface="Calisto MT" panose="02040603050505030304" pitchFamily="18" charset="0"/>
              <a:cs typeface="Calibri"/>
            </a:endParaRPr>
          </a:p>
        </p:txBody>
      </p:sp>
      <p:pic>
        <p:nvPicPr>
          <p:cNvPr id="16" name="Picture 9" descr="A picture containing text, sign&#10;&#10;Description automatically generated">
            <a:extLst>
              <a:ext uri="{FF2B5EF4-FFF2-40B4-BE49-F238E27FC236}">
                <a16:creationId xmlns:a16="http://schemas.microsoft.com/office/drawing/2014/main" id="{15CD911D-34DB-D359-8362-B7F5BE194176}"/>
              </a:ext>
            </a:extLst>
          </p:cNvPr>
          <p:cNvPicPr>
            <a:picLocks noChangeAspect="1"/>
          </p:cNvPicPr>
          <p:nvPr/>
        </p:nvPicPr>
        <p:blipFill>
          <a:blip r:embed="rId3"/>
          <a:stretch>
            <a:fillRect/>
          </a:stretch>
        </p:blipFill>
        <p:spPr>
          <a:xfrm>
            <a:off x="1073020" y="457200"/>
            <a:ext cx="5365114" cy="56964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107"/>
    </mc:Choice>
    <mc:Fallback>
      <p:transition spd="slow" advTm="20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fade">
                                      <p:cBhvr>
                                        <p:cTn id="18" dur="1000"/>
                                        <p:tgtEl>
                                          <p:spTgt spid="11">
                                            <p:txEl>
                                              <p:pRg st="1" end="1"/>
                                            </p:txEl>
                                          </p:spTgt>
                                        </p:tgtEl>
                                      </p:cBhvr>
                                    </p:animEffect>
                                    <p:anim calcmode="lin" valueType="num">
                                      <p:cBhvr>
                                        <p:cTn id="1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wipe(down)">
                                      <p:cBhvr>
                                        <p:cTn id="25" dur="500"/>
                                        <p:tgtEl>
                                          <p:spTgt spid="11">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wipe(down)">
                                      <p:cBhvr>
                                        <p:cTn id="2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C331B465-C7EC-476B-BBAB-37DCADFE2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1"/>
            <a:ext cx="11734800" cy="6477000"/>
          </a:xfrm>
          <a:prstGeom prst="rect">
            <a:avLst/>
          </a:prstGeom>
        </p:spPr>
      </p:pic>
    </p:spTree>
    <p:custDataLst>
      <p:tags r:id="rId1"/>
    </p:custDataLst>
    <p:extLst>
      <p:ext uri="{BB962C8B-B14F-4D97-AF65-F5344CB8AC3E}">
        <p14:creationId xmlns:p14="http://schemas.microsoft.com/office/powerpoint/2010/main" val="1124777652"/>
      </p:ext>
    </p:extLst>
  </p:cSld>
  <p:clrMapOvr>
    <a:masterClrMapping/>
  </p:clrMapOvr>
  <mc:AlternateContent xmlns:mc="http://schemas.openxmlformats.org/markup-compatibility/2006">
    <mc:Choice xmlns:p14="http://schemas.microsoft.com/office/powerpoint/2010/main" Requires="p14">
      <p:transition spd="slow" p14:dur="2000" advTm="13157"/>
    </mc:Choice>
    <mc:Fallback>
      <p:transition spd="slow" advTm="13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6816A6A-EB88-4B8F-B886-D545782FF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57200"/>
            <a:ext cx="11734800" cy="5757386"/>
          </a:xfrm>
          <a:prstGeom prst="rect">
            <a:avLst/>
          </a:prstGeom>
        </p:spPr>
      </p:pic>
    </p:spTree>
    <p:custDataLst>
      <p:tags r:id="rId1"/>
    </p:custDataLst>
    <p:extLst>
      <p:ext uri="{BB962C8B-B14F-4D97-AF65-F5344CB8AC3E}">
        <p14:creationId xmlns:p14="http://schemas.microsoft.com/office/powerpoint/2010/main" val="1644987016"/>
      </p:ext>
    </p:extLst>
  </p:cSld>
  <p:clrMapOvr>
    <a:masterClrMapping/>
  </p:clrMapOvr>
  <mc:AlternateContent xmlns:mc="http://schemas.openxmlformats.org/markup-compatibility/2006">
    <mc:Choice xmlns:p14="http://schemas.microsoft.com/office/powerpoint/2010/main" Requires="p14">
      <p:transition spd="slow" p14:dur="2000" advTm="8720"/>
    </mc:Choice>
    <mc:Fallback>
      <p:transition spd="slow" advTm="8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0" y="1181477"/>
            <a:ext cx="5638800" cy="628377"/>
          </a:xfrm>
          <a:prstGeom prst="rect">
            <a:avLst/>
          </a:prstGeom>
        </p:spPr>
        <p:txBody>
          <a:bodyPr vert="horz" wrap="square" lIns="0" tIns="12700" rIns="0" bIns="0" rtlCol="0">
            <a:spAutoFit/>
          </a:bodyPr>
          <a:lstStyle/>
          <a:p>
            <a:pPr marL="12700">
              <a:lnSpc>
                <a:spcPct val="100000"/>
              </a:lnSpc>
              <a:spcBef>
                <a:spcPts val="100"/>
              </a:spcBef>
            </a:pPr>
            <a:r>
              <a:rPr sz="4000" u="sng" spc="-15" dirty="0">
                <a:solidFill>
                  <a:srgbClr val="002060"/>
                </a:solidFill>
                <a:effectLst>
                  <a:outerShdw blurRad="38100" dist="38100" dir="2700000" algn="tl">
                    <a:srgbClr val="000000">
                      <a:alpha val="43137"/>
                    </a:srgbClr>
                  </a:outerShdw>
                </a:effectLst>
              </a:rPr>
              <a:t>CONCLUSION</a:t>
            </a:r>
            <a:r>
              <a:rPr sz="4000" u="sng" spc="-50" dirty="0">
                <a:solidFill>
                  <a:srgbClr val="002060"/>
                </a:solidFill>
                <a:effectLst>
                  <a:outerShdw blurRad="38100" dist="38100" dir="2700000" algn="tl">
                    <a:srgbClr val="000000">
                      <a:alpha val="43137"/>
                    </a:srgbClr>
                  </a:outerShdw>
                </a:effectLst>
              </a:rPr>
              <a:t> </a:t>
            </a:r>
            <a:r>
              <a:rPr sz="4000" u="sng" dirty="0">
                <a:solidFill>
                  <a:srgbClr val="002060"/>
                </a:solidFill>
                <a:effectLst>
                  <a:outerShdw blurRad="38100" dist="38100" dir="2700000" algn="tl">
                    <a:srgbClr val="000000">
                      <a:alpha val="43137"/>
                    </a:srgbClr>
                  </a:outerShdw>
                </a:effectLst>
              </a:rPr>
              <a:t>AND</a:t>
            </a:r>
            <a:r>
              <a:rPr sz="4000" u="sng" spc="-50" dirty="0">
                <a:solidFill>
                  <a:srgbClr val="002060"/>
                </a:solidFill>
                <a:effectLst>
                  <a:outerShdw blurRad="38100" dist="38100" dir="2700000" algn="tl">
                    <a:srgbClr val="000000">
                      <a:alpha val="43137"/>
                    </a:srgbClr>
                  </a:outerShdw>
                </a:effectLst>
              </a:rPr>
              <a:t> </a:t>
            </a:r>
            <a:r>
              <a:rPr sz="4000" u="sng" spc="-10" dirty="0">
                <a:solidFill>
                  <a:srgbClr val="002060"/>
                </a:solidFill>
                <a:effectLst>
                  <a:outerShdw blurRad="38100" dist="38100" dir="2700000" algn="tl">
                    <a:srgbClr val="000000">
                      <a:alpha val="43137"/>
                    </a:srgbClr>
                  </a:outerShdw>
                </a:effectLst>
              </a:rPr>
              <a:t>SCOPE</a:t>
            </a:r>
            <a:endParaRPr sz="4000" u="sng" dirty="0">
              <a:solidFill>
                <a:srgbClr val="002060"/>
              </a:solidFill>
              <a:effectLst>
                <a:outerShdw blurRad="38100" dist="38100" dir="2700000" algn="tl">
                  <a:srgbClr val="000000">
                    <a:alpha val="43137"/>
                  </a:srgbClr>
                </a:outerShdw>
              </a:effectLst>
            </a:endParaRPr>
          </a:p>
        </p:txBody>
      </p:sp>
      <p:sp>
        <p:nvSpPr>
          <p:cNvPr id="4" name="Subtitle 3">
            <a:extLst>
              <a:ext uri="{FF2B5EF4-FFF2-40B4-BE49-F238E27FC236}">
                <a16:creationId xmlns:a16="http://schemas.microsoft.com/office/drawing/2014/main" id="{0651E4A0-0D96-4156-BA2D-CE6428AA2096}"/>
              </a:ext>
            </a:extLst>
          </p:cNvPr>
          <p:cNvSpPr>
            <a:spLocks noGrp="1"/>
          </p:cNvSpPr>
          <p:nvPr>
            <p:ph type="subTitle" idx="4"/>
          </p:nvPr>
        </p:nvSpPr>
        <p:spPr>
          <a:xfrm>
            <a:off x="264033" y="1956501"/>
            <a:ext cx="11663934" cy="6340197"/>
          </a:xfrm>
        </p:spPr>
        <p:txBody>
          <a:bodyPr/>
          <a:lstStyle/>
          <a:p>
            <a:r>
              <a:rPr lang="en-US" i="1" spc="-10" dirty="0">
                <a:solidFill>
                  <a:srgbClr val="C00000"/>
                </a:solidFill>
                <a:latin typeface="Tahoma" panose="020B0604030504040204" pitchFamily="34" charset="0"/>
                <a:ea typeface="Tahoma" panose="020B0604030504040204" pitchFamily="34" charset="0"/>
                <a:cs typeface="Tahoma" panose="020B0604030504040204" pitchFamily="34" charset="0"/>
              </a:rPr>
              <a:t>Whatever the technology be there</a:t>
            </a:r>
            <a:r>
              <a:rPr lang="en-US" i="1" spc="5" dirty="0">
                <a:solidFill>
                  <a:srgbClr val="C00000"/>
                </a:solidFill>
                <a:latin typeface="Tahoma" panose="020B0604030504040204" pitchFamily="34" charset="0"/>
                <a:ea typeface="Tahoma" panose="020B0604030504040204" pitchFamily="34" charset="0"/>
                <a:cs typeface="Tahoma" panose="020B0604030504040204" pitchFamily="34" charset="0"/>
              </a:rPr>
              <a:t> will </a:t>
            </a:r>
            <a:r>
              <a:rPr lang="en-US" i="1" spc="-20" dirty="0">
                <a:solidFill>
                  <a:srgbClr val="C00000"/>
                </a:solidFill>
                <a:latin typeface="Tahoma" panose="020B0604030504040204" pitchFamily="34" charset="0"/>
                <a:ea typeface="Tahoma" panose="020B0604030504040204" pitchFamily="34" charset="0"/>
                <a:cs typeface="Tahoma" panose="020B0604030504040204" pitchFamily="34" charset="0"/>
              </a:rPr>
              <a:t>always be</a:t>
            </a:r>
            <a:r>
              <a:rPr lang="en-US" i="1" spc="-2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i="1" spc="-15" dirty="0">
                <a:solidFill>
                  <a:srgbClr val="C00000"/>
                </a:solidFill>
                <a:latin typeface="Tahoma" panose="020B0604030504040204" pitchFamily="34" charset="0"/>
                <a:ea typeface="Tahoma" panose="020B0604030504040204" pitchFamily="34" charset="0"/>
                <a:cs typeface="Tahoma" panose="020B0604030504040204" pitchFamily="34" charset="0"/>
              </a:rPr>
              <a:t>room</a:t>
            </a:r>
            <a:r>
              <a:rPr lang="en-US" i="1" spc="-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i="1" spc="-20" dirty="0">
                <a:solidFill>
                  <a:srgbClr val="C00000"/>
                </a:solidFill>
                <a:latin typeface="Tahoma" panose="020B0604030504040204" pitchFamily="34" charset="0"/>
                <a:ea typeface="Tahoma" panose="020B0604030504040204" pitchFamily="34" charset="0"/>
                <a:cs typeface="Tahoma" panose="020B0604030504040204" pitchFamily="34" charset="0"/>
              </a:rPr>
              <a:t>for</a:t>
            </a:r>
            <a:r>
              <a:rPr lang="en-US" i="1" spc="-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i="1" spc="-10" dirty="0">
                <a:solidFill>
                  <a:srgbClr val="C00000"/>
                </a:solidFill>
                <a:latin typeface="Tahoma" panose="020B0604030504040204" pitchFamily="34" charset="0"/>
                <a:ea typeface="Tahoma" panose="020B0604030504040204" pitchFamily="34" charset="0"/>
                <a:cs typeface="Tahoma" panose="020B0604030504040204" pitchFamily="34" charset="0"/>
              </a:rPr>
              <a:t>improvements</a:t>
            </a:r>
            <a:r>
              <a:rPr lang="en-US" i="1" spc="-2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i="1" dirty="0">
                <a:solidFill>
                  <a:srgbClr val="C00000"/>
                </a:solidFill>
                <a:latin typeface="Tahoma" panose="020B0604030504040204" pitchFamily="34" charset="0"/>
                <a:ea typeface="Tahoma" panose="020B0604030504040204" pitchFamily="34" charset="0"/>
                <a:cs typeface="Tahoma" panose="020B0604030504040204" pitchFamily="34" charset="0"/>
              </a:rPr>
              <a:t>in </a:t>
            </a:r>
            <a:r>
              <a:rPr lang="en-US" i="1" spc="-20" dirty="0">
                <a:solidFill>
                  <a:srgbClr val="C00000"/>
                </a:solidFill>
                <a:latin typeface="Tahoma" panose="020B0604030504040204" pitchFamily="34" charset="0"/>
                <a:ea typeface="Tahoma" panose="020B0604030504040204" pitchFamily="34" charset="0"/>
                <a:cs typeface="Tahoma" panose="020B0604030504040204" pitchFamily="34" charset="0"/>
              </a:rPr>
              <a:t>any </a:t>
            </a:r>
            <a:r>
              <a:rPr lang="en-US" i="1" spc="-15" dirty="0">
                <a:solidFill>
                  <a:srgbClr val="C00000"/>
                </a:solidFill>
                <a:latin typeface="Tahoma" panose="020B0604030504040204" pitchFamily="34" charset="0"/>
                <a:ea typeface="Tahoma" panose="020B0604030504040204" pitchFamily="34" charset="0"/>
                <a:cs typeface="Tahoma" panose="020B0604030504040204" pitchFamily="34" charset="0"/>
              </a:rPr>
              <a:t>software</a:t>
            </a:r>
            <a:r>
              <a:rPr lang="en-US" i="1" spc="-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i="1" spc="-10" dirty="0">
                <a:solidFill>
                  <a:srgbClr val="C00000"/>
                </a:solidFill>
                <a:latin typeface="Tahoma" panose="020B0604030504040204" pitchFamily="34" charset="0"/>
                <a:ea typeface="Tahoma" panose="020B0604030504040204" pitchFamily="34" charset="0"/>
                <a:cs typeface="Tahoma" panose="020B0604030504040204" pitchFamily="34" charset="0"/>
              </a:rPr>
              <a:t>package.</a:t>
            </a:r>
          </a:p>
          <a:p>
            <a:r>
              <a:rPr lang="en-US" i="1" dirty="0">
                <a:solidFill>
                  <a:srgbClr val="C00000"/>
                </a:solidFill>
                <a:latin typeface="Tahoma" panose="020B0604030504040204" pitchFamily="34" charset="0"/>
                <a:ea typeface="Tahoma" panose="020B0604030504040204" pitchFamily="34" charset="0"/>
                <a:cs typeface="Tahoma" panose="020B0604030504040204" pitchFamily="34" charset="0"/>
              </a:rPr>
              <a:t>E-commerce is continuously progressing and is becoming more and more important to businesses, as technology continues to advance and is something that should be taken advantage of and implemented.</a:t>
            </a:r>
          </a:p>
          <a:p>
            <a:endParaRPr lang="en-US" i="1" dirty="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i="1" dirty="0">
                <a:solidFill>
                  <a:srgbClr val="FFC000"/>
                </a:solidFill>
                <a:latin typeface="Tahoma" panose="020B0604030504040204" pitchFamily="34" charset="0"/>
                <a:ea typeface="Tahoma" panose="020B0604030504040204" pitchFamily="34" charset="0"/>
                <a:cs typeface="Tahoma" panose="020B0604030504040204" pitchFamily="34" charset="0"/>
              </a:rPr>
              <a:t>But the </a:t>
            </a:r>
            <a:r>
              <a:rPr lang="en-US" i="1" spc="-10" dirty="0">
                <a:solidFill>
                  <a:srgbClr val="FFC000"/>
                </a:solidFill>
                <a:latin typeface="Tahoma" panose="020B0604030504040204" pitchFamily="34" charset="0"/>
                <a:ea typeface="Tahoma" panose="020B0604030504040204" pitchFamily="34" charset="0"/>
                <a:cs typeface="Tahoma" panose="020B0604030504040204" pitchFamily="34" charset="0"/>
              </a:rPr>
              <a:t>important thing is people </a:t>
            </a:r>
            <a:r>
              <a:rPr lang="en-US" i="1" spc="-5" dirty="0">
                <a:solidFill>
                  <a:srgbClr val="FFC000"/>
                </a:solidFill>
                <a:latin typeface="Tahoma" panose="020B0604030504040204" pitchFamily="34" charset="0"/>
                <a:ea typeface="Tahoma" panose="020B0604030504040204" pitchFamily="34" charset="0"/>
                <a:cs typeface="Tahoma" panose="020B0604030504040204" pitchFamily="34" charset="0"/>
              </a:rPr>
              <a:t>should be </a:t>
            </a:r>
            <a:r>
              <a:rPr lang="en-US" i="1" dirty="0">
                <a:solidFill>
                  <a:srgbClr val="FFC000"/>
                </a:solidFill>
                <a:latin typeface="Tahoma" panose="020B0604030504040204" pitchFamily="34" charset="0"/>
                <a:ea typeface="Tahoma" panose="020B0604030504040204" pitchFamily="34" charset="0"/>
                <a:cs typeface="Tahoma" panose="020B0604030504040204" pitchFamily="34" charset="0"/>
              </a:rPr>
              <a:t> </a:t>
            </a:r>
            <a:r>
              <a:rPr lang="en-US" i="1" spc="-10" dirty="0">
                <a:solidFill>
                  <a:srgbClr val="FFC000"/>
                </a:solidFill>
                <a:latin typeface="Tahoma" panose="020B0604030504040204" pitchFamily="34" charset="0"/>
                <a:ea typeface="Tahoma" panose="020B0604030504040204" pitchFamily="34" charset="0"/>
                <a:cs typeface="Tahoma" panose="020B0604030504040204" pitchFamily="34" charset="0"/>
              </a:rPr>
              <a:t>flexible and understanding </a:t>
            </a:r>
            <a:r>
              <a:rPr lang="en-US" i="1" spc="-15" dirty="0">
                <a:solidFill>
                  <a:srgbClr val="FFC000"/>
                </a:solidFill>
                <a:latin typeface="Tahoma" panose="020B0604030504040204" pitchFamily="34" charset="0"/>
                <a:ea typeface="Tahoma" panose="020B0604030504040204" pitchFamily="34" charset="0"/>
                <a:cs typeface="Tahoma" panose="020B0604030504040204" pitchFamily="34" charset="0"/>
              </a:rPr>
              <a:t>to </a:t>
            </a:r>
            <a:r>
              <a:rPr lang="en-US" i="1" dirty="0">
                <a:solidFill>
                  <a:srgbClr val="FFC000"/>
                </a:solidFill>
                <a:latin typeface="Tahoma" panose="020B0604030504040204" pitchFamily="34" charset="0"/>
                <a:ea typeface="Tahoma" panose="020B0604030504040204" pitchFamily="34" charset="0"/>
                <a:cs typeface="Tahoma" panose="020B0604030504040204" pitchFamily="34" charset="0"/>
              </a:rPr>
              <a:t>accept </a:t>
            </a:r>
            <a:r>
              <a:rPr lang="en-US" i="1" spc="-5" dirty="0">
                <a:solidFill>
                  <a:srgbClr val="FFC000"/>
                </a:solidFill>
                <a:latin typeface="Tahoma" panose="020B0604030504040204" pitchFamily="34" charset="0"/>
                <a:ea typeface="Tahoma" panose="020B0604030504040204" pitchFamily="34" charset="0"/>
                <a:cs typeface="Tahoma" panose="020B0604030504040204" pitchFamily="34" charset="0"/>
              </a:rPr>
              <a:t>further </a:t>
            </a:r>
            <a:r>
              <a:rPr lang="en-US" i="1" spc="-10" dirty="0">
                <a:solidFill>
                  <a:srgbClr val="FFC000"/>
                </a:solidFill>
                <a:latin typeface="Tahoma" panose="020B0604030504040204" pitchFamily="34" charset="0"/>
                <a:ea typeface="Tahoma" panose="020B0604030504040204" pitchFamily="34" charset="0"/>
                <a:cs typeface="Tahoma" panose="020B0604030504040204" pitchFamily="34" charset="0"/>
              </a:rPr>
              <a:t>modifications  and for that whatever the idea be it has to be user friendly as well as innovative. Right now </a:t>
            </a:r>
            <a:r>
              <a:rPr lang="en-US" i="1" spc="-15" dirty="0">
                <a:solidFill>
                  <a:srgbClr val="FFC000"/>
                </a:solidFill>
                <a:latin typeface="Tahoma" panose="020B0604030504040204" pitchFamily="34" charset="0"/>
                <a:ea typeface="Tahoma" panose="020B0604030504040204" pitchFamily="34" charset="0"/>
                <a:cs typeface="Tahoma" panose="020B0604030504040204" pitchFamily="34" charset="0"/>
              </a:rPr>
              <a:t>we are </a:t>
            </a:r>
            <a:r>
              <a:rPr lang="en-US" i="1" spc="-10" dirty="0">
                <a:solidFill>
                  <a:srgbClr val="FFC000"/>
                </a:solidFill>
                <a:latin typeface="Tahoma" panose="020B0604030504040204" pitchFamily="34" charset="0"/>
                <a:ea typeface="Tahoma" panose="020B0604030504040204" pitchFamily="34" charset="0"/>
                <a:cs typeface="Tahoma" panose="020B0604030504040204" pitchFamily="34" charset="0"/>
              </a:rPr>
              <a:t>just </a:t>
            </a:r>
            <a:r>
              <a:rPr lang="en-US" i="1" spc="-5" dirty="0">
                <a:solidFill>
                  <a:srgbClr val="FFC000"/>
                </a:solidFill>
                <a:latin typeface="Tahoma" panose="020B0604030504040204" pitchFamily="34" charset="0"/>
                <a:ea typeface="Tahoma" panose="020B0604030504040204" pitchFamily="34" charset="0"/>
                <a:cs typeface="Tahoma" panose="020B0604030504040204" pitchFamily="34" charset="0"/>
              </a:rPr>
              <a:t>dealing </a:t>
            </a:r>
            <a:r>
              <a:rPr lang="en-US" i="1" dirty="0">
                <a:solidFill>
                  <a:srgbClr val="FFC000"/>
                </a:solidFill>
                <a:latin typeface="Tahoma" panose="020B0604030504040204" pitchFamily="34" charset="0"/>
                <a:ea typeface="Tahoma" panose="020B0604030504040204" pitchFamily="34" charset="0"/>
                <a:cs typeface="Tahoma" panose="020B0604030504040204" pitchFamily="34" charset="0"/>
              </a:rPr>
              <a:t>with normal e-commerce software but with some advancements in ours E-commerce 2.0. But there are definitely scope for improvements too with proper technical guidance.</a:t>
            </a:r>
          </a:p>
          <a:p>
            <a:endParaRPr lang="en-US" i="1" dirty="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i="1" dirty="0">
                <a:solidFill>
                  <a:srgbClr val="00B0F0"/>
                </a:solidFill>
                <a:latin typeface="Tahoma" panose="020B0604030504040204" pitchFamily="34" charset="0"/>
                <a:ea typeface="Tahoma" panose="020B0604030504040204" pitchFamily="34" charset="0"/>
                <a:cs typeface="Tahoma" panose="020B0604030504040204" pitchFamily="34" charset="0"/>
              </a:rPr>
              <a:t>Our e-commerce platform provides smart delivery and transport along with smart address locator and future product price predictions on screen on the basis of past supply and demand graphs. </a:t>
            </a:r>
          </a:p>
          <a:p>
            <a:endParaRPr lang="en-US" i="1" dirty="0">
              <a:solidFill>
                <a:srgbClr val="00B0F0"/>
              </a:solidFill>
              <a:latin typeface="Tahoma" panose="020B0604030504040204" pitchFamily="34" charset="0"/>
              <a:ea typeface="Tahoma" panose="020B0604030504040204" pitchFamily="34" charset="0"/>
              <a:cs typeface="Tahoma" panose="020B0604030504040204" pitchFamily="34" charset="0"/>
            </a:endParaRPr>
          </a:p>
          <a:p>
            <a:r>
              <a:rPr lang="en-US" i="1" dirty="0">
                <a:solidFill>
                  <a:srgbClr val="0070C0"/>
                </a:solidFill>
                <a:latin typeface="Tahoma" panose="020B0604030504040204" pitchFamily="34" charset="0"/>
                <a:ea typeface="Tahoma" panose="020B0604030504040204" pitchFamily="34" charset="0"/>
                <a:cs typeface="Tahoma" panose="020B0604030504040204" pitchFamily="34" charset="0"/>
              </a:rPr>
              <a:t>In future these can also be extended to:</a:t>
            </a:r>
          </a:p>
          <a:p>
            <a:pPr marL="342900" indent="-342900">
              <a:buFont typeface="Arial" panose="020B0604020202020204" pitchFamily="34" charset="0"/>
              <a:buChar char="•"/>
            </a:pPr>
            <a:r>
              <a:rPr lang="en-IN" i="1" dirty="0">
                <a:solidFill>
                  <a:srgbClr val="0070C0"/>
                </a:solidFill>
                <a:latin typeface="Tahoma" panose="020B0604030504040204" pitchFamily="34" charset="0"/>
                <a:ea typeface="Tahoma" panose="020B0604030504040204" pitchFamily="34" charset="0"/>
                <a:cs typeface="Tahoma" panose="020B0604030504040204" pitchFamily="34" charset="0"/>
              </a:rPr>
              <a:t>Building up a community for customers.</a:t>
            </a:r>
          </a:p>
          <a:p>
            <a:pPr algn="l">
              <a:buFont typeface="Arial" panose="020B0604020202020204" pitchFamily="34" charset="0"/>
              <a:buChar char="•"/>
            </a:pPr>
            <a:r>
              <a:rPr lang="en-US" i="1" dirty="0">
                <a:solidFill>
                  <a:srgbClr val="0070C0"/>
                </a:solidFill>
                <a:latin typeface="Tahoma" panose="020B0604030504040204" pitchFamily="34" charset="0"/>
                <a:ea typeface="Tahoma" panose="020B0604030504040204" pitchFamily="34" charset="0"/>
                <a:cs typeface="Tahoma" panose="020B0604030504040204" pitchFamily="34" charset="0"/>
              </a:rPr>
              <a:t>   Following an impactful Content Strategy.</a:t>
            </a:r>
          </a:p>
          <a:p>
            <a:pPr algn="l">
              <a:buFont typeface="Arial" panose="020B0604020202020204" pitchFamily="34" charset="0"/>
              <a:buChar char="•"/>
            </a:pPr>
            <a:r>
              <a:rPr lang="en-US" i="1" dirty="0">
                <a:solidFill>
                  <a:srgbClr val="0070C0"/>
                </a:solidFill>
                <a:latin typeface="Tahoma" panose="020B0604030504040204" pitchFamily="34" charset="0"/>
                <a:ea typeface="Tahoma" panose="020B0604030504040204" pitchFamily="34" charset="0"/>
                <a:cs typeface="Tahoma" panose="020B0604030504040204" pitchFamily="34" charset="0"/>
              </a:rPr>
              <a:t>   Personalizing and delivering an Omnichannel Customer experience.</a:t>
            </a:r>
          </a:p>
          <a:p>
            <a:pPr marL="342900" indent="-342900">
              <a:buFont typeface="Arial" panose="020B0604020202020204" pitchFamily="34" charset="0"/>
              <a:buChar char="•"/>
            </a:pPr>
            <a:endParaRPr lang="en-US" sz="20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endParaRPr lang="en-US" sz="2000" dirty="0">
              <a:latin typeface="Calibri"/>
              <a:cs typeface="Calibri"/>
            </a:endParaRPr>
          </a:p>
          <a:p>
            <a:r>
              <a:rPr lang="en-US" sz="2000" dirty="0">
                <a:latin typeface="Calibri"/>
                <a:cs typeface="Calibri"/>
              </a:rPr>
              <a:t> </a:t>
            </a:r>
          </a:p>
          <a:p>
            <a:endParaRPr lang="en-US" sz="2000" dirty="0">
              <a:latin typeface="Calibri"/>
              <a:cs typeface="Calibri"/>
            </a:endParaRPr>
          </a:p>
          <a:p>
            <a:endParaRPr lang="en-US" sz="2000" dirty="0">
              <a:latin typeface="Calibri"/>
              <a:cs typeface="Calibri"/>
            </a:endParaRPr>
          </a:p>
          <a:p>
            <a:endParaRPr lang="en-IN" sz="2400" dirty="0"/>
          </a:p>
        </p:txBody>
      </p:sp>
      <p:sp>
        <p:nvSpPr>
          <p:cNvPr id="6" name="object 6"/>
          <p:cNvSpPr txBox="1">
            <a:spLocks noGrp="1"/>
          </p:cNvSpPr>
          <p:nvPr>
            <p:ph type="sldNum" sz="quarter" idx="7"/>
          </p:nvPr>
        </p:nvSpPr>
        <p:spPr>
          <a:xfrm>
            <a:off x="11681714" y="6553200"/>
            <a:ext cx="357886" cy="156068"/>
          </a:xfrm>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8044"/>
    </mc:Choice>
    <mc:Fallback>
      <p:transition spd="slow" advTm="880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p:cTn id="2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p:cTn id="41"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p:cTn id="48"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p:cTn id="55"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 calcmode="lin" valueType="num">
                                      <p:cBhvr>
                                        <p:cTn id="62"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63"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64" dur="500"/>
                                        <p:tgtEl>
                                          <p:spTgt spid="4">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 calcmode="lin" valueType="num">
                                      <p:cBhvr>
                                        <p:cTn id="69"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0"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7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114500-322D-4091-A490-525DAB47EFA7}"/>
              </a:ext>
            </a:extLst>
          </p:cNvPr>
          <p:cNvSpPr>
            <a:spLocks noGrp="1"/>
          </p:cNvSpPr>
          <p:nvPr>
            <p:ph type="ctrTitle"/>
          </p:nvPr>
        </p:nvSpPr>
        <p:spPr>
          <a:xfrm>
            <a:off x="914400" y="2125980"/>
            <a:ext cx="10363200" cy="3385542"/>
          </a:xfrm>
          <a:effectLst>
            <a:outerShdw blurRad="152400" dist="317500" dir="5400000" sx="90000" sy="-19000" rotWithShape="0">
              <a:prstClr val="black">
                <a:alpha val="15000"/>
              </a:prstClr>
            </a:outerShdw>
            <a:reflection blurRad="6350" stA="50000" endA="275" endPos="40000" dist="101600" dir="5400000" sy="-100000" algn="bl" rotWithShape="0"/>
          </a:effectLst>
        </p:spPr>
        <p:txBody>
          <a:bodyPr/>
          <a:lstStyle/>
          <a:p>
            <a:pPr algn="ctr"/>
            <a:r>
              <a:rPr lang="en-US" sz="11000" i="1" u="sng" dirty="0">
                <a:solidFill>
                  <a:srgbClr val="C00000"/>
                </a:solidFill>
                <a:effectLst>
                  <a:outerShdw blurRad="38100" dist="38100" dir="2700000" algn="tl">
                    <a:srgbClr val="000000">
                      <a:alpha val="43137"/>
                    </a:srgbClr>
                  </a:outerShdw>
                </a:effectLst>
                <a:latin typeface="Algerian" panose="04020705040A02060702" pitchFamily="82" charset="0"/>
              </a:rPr>
              <a:t>THANK</a:t>
            </a:r>
            <a:br>
              <a:rPr lang="en-US" sz="11000" i="1" u="sng" dirty="0">
                <a:solidFill>
                  <a:srgbClr val="C00000"/>
                </a:solidFill>
                <a:effectLst>
                  <a:outerShdw blurRad="38100" dist="38100" dir="2700000" algn="tl">
                    <a:srgbClr val="000000">
                      <a:alpha val="43137"/>
                    </a:srgbClr>
                  </a:outerShdw>
                </a:effectLst>
                <a:latin typeface="Algerian" panose="04020705040A02060702" pitchFamily="82" charset="0"/>
              </a:rPr>
            </a:br>
            <a:r>
              <a:rPr lang="en-US" sz="11000" i="1" u="sng" dirty="0">
                <a:solidFill>
                  <a:srgbClr val="C00000"/>
                </a:solidFill>
                <a:effectLst>
                  <a:outerShdw blurRad="38100" dist="38100" dir="2700000" algn="tl">
                    <a:srgbClr val="000000">
                      <a:alpha val="43137"/>
                    </a:srgbClr>
                  </a:outerShdw>
                </a:effectLst>
                <a:latin typeface="Algerian" panose="04020705040A02060702" pitchFamily="82" charset="0"/>
              </a:rPr>
              <a:t> YOU</a:t>
            </a:r>
            <a:endParaRPr lang="en-IN" sz="11000" i="1" u="sng" dirty="0">
              <a:solidFill>
                <a:srgbClr val="C00000"/>
              </a:solidFill>
              <a:effectLst>
                <a:outerShdw blurRad="38100" dist="38100" dir="2700000" algn="tl">
                  <a:srgbClr val="000000">
                    <a:alpha val="43137"/>
                  </a:srgbClr>
                </a:outerShdw>
              </a:effectLst>
              <a:latin typeface="Algerian" panose="04020705040A02060702" pitchFamily="82" charset="0"/>
            </a:endParaRPr>
          </a:p>
        </p:txBody>
      </p:sp>
      <p:sp>
        <p:nvSpPr>
          <p:cNvPr id="5" name="Subtitle 4">
            <a:extLst>
              <a:ext uri="{FF2B5EF4-FFF2-40B4-BE49-F238E27FC236}">
                <a16:creationId xmlns:a16="http://schemas.microsoft.com/office/drawing/2014/main" id="{39FF42C3-3EC1-403F-9918-21724509A4B8}"/>
              </a:ext>
            </a:extLst>
          </p:cNvPr>
          <p:cNvSpPr>
            <a:spLocks noGrp="1"/>
          </p:cNvSpPr>
          <p:nvPr>
            <p:ph type="subTitle" idx="4"/>
          </p:nvPr>
        </p:nvSpPr>
        <p:spPr>
          <a:xfrm flipH="1">
            <a:off x="11620500" y="6400800"/>
            <a:ext cx="533400" cy="76200"/>
          </a:xfrm>
        </p:spPr>
        <p:txBody>
          <a:bodyPr/>
          <a:lstStyle/>
          <a:p>
            <a:r>
              <a:rPr lang="en-US" dirty="0"/>
              <a:t> </a:t>
            </a:r>
            <a:endParaRPr lang="en-IN" dirty="0"/>
          </a:p>
        </p:txBody>
      </p:sp>
    </p:spTree>
    <p:custDataLst>
      <p:tags r:id="rId1"/>
    </p:custDataLst>
    <p:extLst>
      <p:ext uri="{BB962C8B-B14F-4D97-AF65-F5344CB8AC3E}">
        <p14:creationId xmlns:p14="http://schemas.microsoft.com/office/powerpoint/2010/main" val="847634540"/>
      </p:ext>
    </p:extLst>
  </p:cSld>
  <p:clrMapOvr>
    <a:masterClrMapping/>
  </p:clrMapOvr>
  <mc:AlternateContent xmlns:mc="http://schemas.openxmlformats.org/markup-compatibility/2006">
    <mc:Choice xmlns:p14="http://schemas.microsoft.com/office/powerpoint/2010/main" Requires="p14">
      <p:transition spd="slow" p14:dur="2000" advTm="8402"/>
    </mc:Choice>
    <mc:Fallback>
      <p:transition spd="slow" advTm="84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8FC5D-3578-4E18-8077-B1A79EE6ECF0}"/>
              </a:ext>
            </a:extLst>
          </p:cNvPr>
          <p:cNvSpPr>
            <a:spLocks noGrp="1"/>
          </p:cNvSpPr>
          <p:nvPr>
            <p:ph type="ctrTitle"/>
          </p:nvPr>
        </p:nvSpPr>
        <p:spPr>
          <a:xfrm>
            <a:off x="914400" y="1512246"/>
            <a:ext cx="10363200" cy="1230954"/>
          </a:xfrm>
        </p:spPr>
        <p:txBody>
          <a:bodyPr/>
          <a:lstStyle/>
          <a:p>
            <a:r>
              <a:rPr lang="en-US" sz="4800" u="sng" dirty="0">
                <a:effectLst>
                  <a:outerShdw blurRad="38100" dist="38100" dir="2700000" algn="tl">
                    <a:srgbClr val="000000">
                      <a:alpha val="43137"/>
                    </a:srgbClr>
                  </a:outerShdw>
                </a:effectLst>
              </a:rPr>
              <a:t>INDEX</a:t>
            </a:r>
            <a:br>
              <a:rPr lang="en-US" u="sng" dirty="0">
                <a:effectLst>
                  <a:outerShdw blurRad="38100" dist="38100" dir="2700000" algn="tl">
                    <a:srgbClr val="000000">
                      <a:alpha val="43137"/>
                    </a:srgbClr>
                  </a:outerShdw>
                </a:effectLst>
              </a:rPr>
            </a:br>
            <a:br>
              <a:rPr lang="en-US" u="sng" dirty="0">
                <a:effectLst>
                  <a:outerShdw blurRad="38100" dist="38100" dir="2700000" algn="tl">
                    <a:srgbClr val="000000">
                      <a:alpha val="43137"/>
                    </a:srgbClr>
                  </a:outerShdw>
                </a:effectLst>
              </a:rPr>
            </a:br>
            <a:br>
              <a:rPr lang="en-US" u="sng" dirty="0">
                <a:effectLst>
                  <a:outerShdw blurRad="38100" dist="38100" dir="2700000" algn="tl">
                    <a:srgbClr val="000000">
                      <a:alpha val="43137"/>
                    </a:srgbClr>
                  </a:outerShdw>
                </a:effectLst>
              </a:rPr>
            </a:br>
            <a:endParaRPr lang="en-IN" u="sng" dirty="0">
              <a:effectLst>
                <a:outerShdw blurRad="38100" dist="38100" dir="2700000" algn="tl">
                  <a:srgbClr val="000000">
                    <a:alpha val="43137"/>
                  </a:srgbClr>
                </a:outerShdw>
              </a:effectLst>
            </a:endParaRPr>
          </a:p>
        </p:txBody>
      </p:sp>
      <p:sp>
        <p:nvSpPr>
          <p:cNvPr id="5" name="Subtitle 4">
            <a:extLst>
              <a:ext uri="{FF2B5EF4-FFF2-40B4-BE49-F238E27FC236}">
                <a16:creationId xmlns:a16="http://schemas.microsoft.com/office/drawing/2014/main" id="{DECE6B48-0AC1-42BD-BB1E-19D7424DED2E}"/>
              </a:ext>
            </a:extLst>
          </p:cNvPr>
          <p:cNvSpPr>
            <a:spLocks noGrp="1"/>
          </p:cNvSpPr>
          <p:nvPr>
            <p:ph type="subTitle" idx="4"/>
          </p:nvPr>
        </p:nvSpPr>
        <p:spPr>
          <a:xfrm>
            <a:off x="1219200" y="3124200"/>
            <a:ext cx="9296400" cy="2430780"/>
          </a:xfrm>
        </p:spPr>
        <p:txBody>
          <a:bodyPr/>
          <a:lstStyle/>
          <a:p>
            <a:r>
              <a:rPr lang="en-US" dirty="0"/>
              <a:t> </a:t>
            </a:r>
            <a:endParaRPr lang="en-IN" dirty="0"/>
          </a:p>
        </p:txBody>
      </p:sp>
      <p:graphicFrame>
        <p:nvGraphicFramePr>
          <p:cNvPr id="6" name="Table 6">
            <a:extLst>
              <a:ext uri="{FF2B5EF4-FFF2-40B4-BE49-F238E27FC236}">
                <a16:creationId xmlns:a16="http://schemas.microsoft.com/office/drawing/2014/main" id="{7D9F53E3-D716-4E35-85E8-3AA686C13ADB}"/>
              </a:ext>
            </a:extLst>
          </p:cNvPr>
          <p:cNvGraphicFramePr>
            <a:graphicFrameLocks noGrp="1"/>
          </p:cNvGraphicFramePr>
          <p:nvPr>
            <p:extLst>
              <p:ext uri="{D42A27DB-BD31-4B8C-83A1-F6EECF244321}">
                <p14:modId xmlns:p14="http://schemas.microsoft.com/office/powerpoint/2010/main" val="4033033560"/>
              </p:ext>
            </p:extLst>
          </p:nvPr>
        </p:nvGraphicFramePr>
        <p:xfrm>
          <a:off x="914400" y="3208018"/>
          <a:ext cx="8839200" cy="3268978"/>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669628063"/>
                    </a:ext>
                  </a:extLst>
                </a:gridCol>
                <a:gridCol w="4419600">
                  <a:extLst>
                    <a:ext uri="{9D8B030D-6E8A-4147-A177-3AD203B41FA5}">
                      <a16:colId xmlns:a16="http://schemas.microsoft.com/office/drawing/2014/main" val="133852768"/>
                    </a:ext>
                  </a:extLst>
                </a:gridCol>
              </a:tblGrid>
              <a:tr h="624412">
                <a:tc>
                  <a:txBody>
                    <a:bodyPr/>
                    <a:lstStyle/>
                    <a:p>
                      <a:r>
                        <a:rPr lang="en-US" sz="2800" i="1" dirty="0">
                          <a:solidFill>
                            <a:srgbClr val="FFFF00"/>
                          </a:solidFill>
                          <a:effectLst>
                            <a:outerShdw blurRad="38100" dist="38100" dir="2700000" algn="tl">
                              <a:srgbClr val="000000">
                                <a:alpha val="43137"/>
                              </a:srgbClr>
                            </a:outerShdw>
                          </a:effectLst>
                          <a:latin typeface="Algerian" panose="04020705040A02060702" pitchFamily="82" charset="0"/>
                        </a:rPr>
                        <a:t>CHAPTERS</a:t>
                      </a:r>
                      <a:endParaRPr lang="en-IN" sz="2800" i="1" dirty="0">
                        <a:solidFill>
                          <a:srgbClr val="FFFF00"/>
                        </a:solidFill>
                        <a:effectLst>
                          <a:outerShdw blurRad="38100" dist="38100" dir="2700000" algn="tl">
                            <a:srgbClr val="000000">
                              <a:alpha val="43137"/>
                            </a:srgbClr>
                          </a:outerShdw>
                        </a:effectLst>
                        <a:latin typeface="Algerian" panose="04020705040A02060702" pitchFamily="82" charset="0"/>
                      </a:endParaRPr>
                    </a:p>
                  </a:txBody>
                  <a:tcPr/>
                </a:tc>
                <a:tc>
                  <a:txBody>
                    <a:bodyPr/>
                    <a:lstStyle/>
                    <a:p>
                      <a:r>
                        <a:rPr lang="en-US" sz="2800" dirty="0">
                          <a:solidFill>
                            <a:srgbClr val="FFFF00"/>
                          </a:solidFill>
                          <a:latin typeface="Algerian" panose="04020705040A02060702" pitchFamily="82" charset="0"/>
                        </a:rPr>
                        <a:t>SLIDES</a:t>
                      </a:r>
                      <a:endParaRPr lang="en-IN" sz="2800" dirty="0">
                        <a:solidFill>
                          <a:srgbClr val="FFFF00"/>
                        </a:solidFill>
                        <a:latin typeface="Algerian" panose="04020705040A02060702" pitchFamily="82" charset="0"/>
                      </a:endParaRPr>
                    </a:p>
                  </a:txBody>
                  <a:tcPr/>
                </a:tc>
                <a:extLst>
                  <a:ext uri="{0D108BD9-81ED-4DB2-BD59-A6C34878D82A}">
                    <a16:rowId xmlns:a16="http://schemas.microsoft.com/office/drawing/2014/main" val="1031568339"/>
                  </a:ext>
                </a:extLst>
              </a:tr>
              <a:tr h="440761">
                <a:tc>
                  <a:txBody>
                    <a:bodyPr/>
                    <a:lstStyle/>
                    <a:p>
                      <a:r>
                        <a:rPr lang="en-US" b="1" i="1" dirty="0">
                          <a:solidFill>
                            <a:srgbClr val="C00000"/>
                          </a:solidFill>
                        </a:rPr>
                        <a:t>Introduction</a:t>
                      </a:r>
                      <a:endParaRPr lang="en-IN" b="1" i="1" dirty="0">
                        <a:solidFill>
                          <a:srgbClr val="C00000"/>
                        </a:solidFill>
                      </a:endParaRPr>
                    </a:p>
                  </a:txBody>
                  <a:tcPr/>
                </a:tc>
                <a:tc>
                  <a:txBody>
                    <a:bodyPr/>
                    <a:lstStyle/>
                    <a:p>
                      <a:r>
                        <a:rPr lang="en-US" b="1" i="1" dirty="0">
                          <a:solidFill>
                            <a:srgbClr val="0070C0"/>
                          </a:solidFill>
                        </a:rPr>
                        <a:t>03</a:t>
                      </a:r>
                      <a:endParaRPr lang="en-IN" b="1" i="1" dirty="0">
                        <a:solidFill>
                          <a:srgbClr val="0070C0"/>
                        </a:solidFill>
                      </a:endParaRPr>
                    </a:p>
                  </a:txBody>
                  <a:tcPr/>
                </a:tc>
                <a:extLst>
                  <a:ext uri="{0D108BD9-81ED-4DB2-BD59-A6C34878D82A}">
                    <a16:rowId xmlns:a16="http://schemas.microsoft.com/office/drawing/2014/main" val="1798024331"/>
                  </a:ext>
                </a:extLst>
              </a:tr>
              <a:tr h="440761">
                <a:tc>
                  <a:txBody>
                    <a:bodyPr/>
                    <a:lstStyle/>
                    <a:p>
                      <a:r>
                        <a:rPr lang="en-US" b="1" i="1" dirty="0">
                          <a:solidFill>
                            <a:srgbClr val="C00000"/>
                          </a:solidFill>
                        </a:rPr>
                        <a:t>Project Details</a:t>
                      </a:r>
                      <a:endParaRPr lang="en-IN" b="1" i="1" dirty="0">
                        <a:solidFill>
                          <a:srgbClr val="C00000"/>
                        </a:solidFill>
                      </a:endParaRPr>
                    </a:p>
                  </a:txBody>
                  <a:tcPr/>
                </a:tc>
                <a:tc>
                  <a:txBody>
                    <a:bodyPr/>
                    <a:lstStyle/>
                    <a:p>
                      <a:r>
                        <a:rPr lang="en-US" b="1" i="1" dirty="0">
                          <a:solidFill>
                            <a:srgbClr val="0070C0"/>
                          </a:solidFill>
                        </a:rPr>
                        <a:t>04</a:t>
                      </a:r>
                      <a:endParaRPr lang="en-IN" b="1" i="1" dirty="0">
                        <a:solidFill>
                          <a:srgbClr val="0070C0"/>
                        </a:solidFill>
                      </a:endParaRPr>
                    </a:p>
                  </a:txBody>
                  <a:tcPr/>
                </a:tc>
                <a:extLst>
                  <a:ext uri="{0D108BD9-81ED-4DB2-BD59-A6C34878D82A}">
                    <a16:rowId xmlns:a16="http://schemas.microsoft.com/office/drawing/2014/main" val="567816092"/>
                  </a:ext>
                </a:extLst>
              </a:tr>
              <a:tr h="44076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i="1" dirty="0">
                          <a:solidFill>
                            <a:srgbClr val="C00000"/>
                          </a:solidFill>
                        </a:rPr>
                        <a:t>Frontend</a:t>
                      </a:r>
                    </a:p>
                  </a:txBody>
                  <a:tcPr/>
                </a:tc>
                <a:tc>
                  <a:txBody>
                    <a:bodyPr/>
                    <a:lstStyle/>
                    <a:p>
                      <a:r>
                        <a:rPr lang="en-US" b="1" i="1" dirty="0">
                          <a:solidFill>
                            <a:srgbClr val="0070C0"/>
                          </a:solidFill>
                        </a:rPr>
                        <a:t>05</a:t>
                      </a:r>
                      <a:endParaRPr lang="en-IN" b="1" i="1" dirty="0">
                        <a:solidFill>
                          <a:srgbClr val="0070C0"/>
                        </a:solidFill>
                      </a:endParaRPr>
                    </a:p>
                  </a:txBody>
                  <a:tcPr/>
                </a:tc>
                <a:extLst>
                  <a:ext uri="{0D108BD9-81ED-4DB2-BD59-A6C34878D82A}">
                    <a16:rowId xmlns:a16="http://schemas.microsoft.com/office/drawing/2014/main" val="3971602171"/>
                  </a:ext>
                </a:extLst>
              </a:tr>
              <a:tr h="440761">
                <a:tc>
                  <a:txBody>
                    <a:bodyPr/>
                    <a:lstStyle/>
                    <a:p>
                      <a:r>
                        <a:rPr lang="en-US" b="1" i="1" dirty="0">
                          <a:solidFill>
                            <a:srgbClr val="C00000"/>
                          </a:solidFill>
                        </a:rPr>
                        <a:t>Backend</a:t>
                      </a:r>
                    </a:p>
                  </a:txBody>
                  <a:tcPr/>
                </a:tc>
                <a:tc>
                  <a:txBody>
                    <a:bodyPr/>
                    <a:lstStyle/>
                    <a:p>
                      <a:r>
                        <a:rPr lang="en-US" b="1" i="1" dirty="0">
                          <a:solidFill>
                            <a:srgbClr val="0070C0"/>
                          </a:solidFill>
                        </a:rPr>
                        <a:t>06</a:t>
                      </a:r>
                      <a:endParaRPr lang="en-IN" b="1" i="1" dirty="0">
                        <a:solidFill>
                          <a:srgbClr val="0070C0"/>
                        </a:solidFill>
                      </a:endParaRPr>
                    </a:p>
                  </a:txBody>
                  <a:tcPr/>
                </a:tc>
                <a:extLst>
                  <a:ext uri="{0D108BD9-81ED-4DB2-BD59-A6C34878D82A}">
                    <a16:rowId xmlns:a16="http://schemas.microsoft.com/office/drawing/2014/main" val="1141550709"/>
                  </a:ext>
                </a:extLst>
              </a:tr>
              <a:tr h="440761">
                <a:tc>
                  <a:txBody>
                    <a:bodyPr/>
                    <a:lstStyle/>
                    <a:p>
                      <a:r>
                        <a:rPr lang="en-US" b="1" i="1" dirty="0">
                          <a:solidFill>
                            <a:srgbClr val="C00000"/>
                          </a:solidFill>
                        </a:rPr>
                        <a:t>Project images and pictures</a:t>
                      </a:r>
                      <a:endParaRPr lang="en-IN" b="1" i="1" dirty="0">
                        <a:solidFill>
                          <a:srgbClr val="C00000"/>
                        </a:solidFill>
                      </a:endParaRPr>
                    </a:p>
                  </a:txBody>
                  <a:tcPr/>
                </a:tc>
                <a:tc>
                  <a:txBody>
                    <a:bodyPr/>
                    <a:lstStyle/>
                    <a:p>
                      <a:r>
                        <a:rPr lang="en-US" b="1" i="1" dirty="0">
                          <a:solidFill>
                            <a:srgbClr val="0070C0"/>
                          </a:solidFill>
                        </a:rPr>
                        <a:t>07 – 11</a:t>
                      </a:r>
                      <a:endParaRPr lang="en-IN" b="1" i="1" dirty="0">
                        <a:solidFill>
                          <a:srgbClr val="0070C0"/>
                        </a:solidFill>
                      </a:endParaRPr>
                    </a:p>
                  </a:txBody>
                  <a:tcPr/>
                </a:tc>
                <a:extLst>
                  <a:ext uri="{0D108BD9-81ED-4DB2-BD59-A6C34878D82A}">
                    <a16:rowId xmlns:a16="http://schemas.microsoft.com/office/drawing/2014/main" val="1186546801"/>
                  </a:ext>
                </a:extLst>
              </a:tr>
              <a:tr h="440761">
                <a:tc>
                  <a:txBody>
                    <a:bodyPr/>
                    <a:lstStyle/>
                    <a:p>
                      <a:r>
                        <a:rPr lang="en-US" b="1" i="1" u="none" dirty="0">
                          <a:solidFill>
                            <a:srgbClr val="C00000"/>
                          </a:solidFill>
                          <a:effectLst/>
                        </a:rPr>
                        <a:t>Conclusion and scope</a:t>
                      </a:r>
                      <a:endParaRPr lang="en-IN" b="1" i="1" u="none" dirty="0">
                        <a:solidFill>
                          <a:srgbClr val="C00000"/>
                        </a:solidFill>
                        <a:effectLst/>
                      </a:endParaRPr>
                    </a:p>
                  </a:txBody>
                  <a:tcPr/>
                </a:tc>
                <a:tc>
                  <a:txBody>
                    <a:bodyPr/>
                    <a:lstStyle/>
                    <a:p>
                      <a:r>
                        <a:rPr lang="en-US" b="1" i="1" dirty="0">
                          <a:solidFill>
                            <a:srgbClr val="0070C0"/>
                          </a:solidFill>
                        </a:rPr>
                        <a:t>12</a:t>
                      </a:r>
                    </a:p>
                  </a:txBody>
                  <a:tcPr/>
                </a:tc>
                <a:extLst>
                  <a:ext uri="{0D108BD9-81ED-4DB2-BD59-A6C34878D82A}">
                    <a16:rowId xmlns:a16="http://schemas.microsoft.com/office/drawing/2014/main" val="2314876145"/>
                  </a:ext>
                </a:extLst>
              </a:tr>
            </a:tbl>
          </a:graphicData>
        </a:graphic>
      </p:graphicFrame>
    </p:spTree>
    <p:custDataLst>
      <p:tags r:id="rId1"/>
    </p:custDataLst>
    <p:extLst>
      <p:ext uri="{BB962C8B-B14F-4D97-AF65-F5344CB8AC3E}">
        <p14:creationId xmlns:p14="http://schemas.microsoft.com/office/powerpoint/2010/main" val="1629233663"/>
      </p:ext>
    </p:extLst>
  </p:cSld>
  <p:clrMapOvr>
    <a:masterClrMapping/>
  </p:clrMapOvr>
  <mc:AlternateContent xmlns:mc="http://schemas.openxmlformats.org/markup-compatibility/2006">
    <mc:Choice xmlns:p14="http://schemas.microsoft.com/office/powerpoint/2010/main" Requires="p14">
      <p:transition spd="slow" p14:dur="2000" advTm="14728"/>
    </mc:Choice>
    <mc:Fallback>
      <p:transition spd="slow" advTm="14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1492" cy="6258813"/>
            <a:chOff x="0" y="0"/>
            <a:chExt cx="12191492" cy="6258813"/>
          </a:xfrm>
        </p:grpSpPr>
        <p:sp>
          <p:nvSpPr>
            <p:cNvPr id="4" name="object 4"/>
            <p:cNvSpPr/>
            <p:nvPr/>
          </p:nvSpPr>
          <p:spPr>
            <a:xfrm>
              <a:off x="0" y="2798952"/>
              <a:ext cx="2606040" cy="3315335"/>
            </a:xfrm>
            <a:custGeom>
              <a:avLst/>
              <a:gdLst/>
              <a:ahLst/>
              <a:cxnLst/>
              <a:rect l="l" t="t" r="r" b="b"/>
              <a:pathLst>
                <a:path w="2606040" h="3315335">
                  <a:moveTo>
                    <a:pt x="2605659" y="0"/>
                  </a:moveTo>
                  <a:lnTo>
                    <a:pt x="2880" y="1346581"/>
                  </a:lnTo>
                  <a:lnTo>
                    <a:pt x="0" y="1593789"/>
                  </a:lnTo>
                  <a:lnTo>
                    <a:pt x="0" y="3314906"/>
                  </a:lnTo>
                  <a:lnTo>
                    <a:pt x="2582672" y="1978914"/>
                  </a:lnTo>
                  <a:lnTo>
                    <a:pt x="2605659" y="0"/>
                  </a:lnTo>
                  <a:close/>
                </a:path>
              </a:pathLst>
            </a:custGeom>
            <a:solidFill>
              <a:srgbClr val="EAB100"/>
            </a:solidFill>
          </p:spPr>
          <p:txBody>
            <a:bodyPr wrap="square" lIns="0" tIns="0" rIns="0" bIns="0" rtlCol="0"/>
            <a:lstStyle/>
            <a:p>
              <a:endParaRPr/>
            </a:p>
          </p:txBody>
        </p:sp>
        <p:sp>
          <p:nvSpPr>
            <p:cNvPr id="5" name="object 5"/>
            <p:cNvSpPr/>
            <p:nvPr/>
          </p:nvSpPr>
          <p:spPr>
            <a:xfrm>
              <a:off x="0" y="1010411"/>
              <a:ext cx="1785620" cy="908050"/>
            </a:xfrm>
            <a:custGeom>
              <a:avLst/>
              <a:gdLst/>
              <a:ahLst/>
              <a:cxnLst/>
              <a:rect l="l" t="t" r="r" b="b"/>
              <a:pathLst>
                <a:path w="1785620" h="908050">
                  <a:moveTo>
                    <a:pt x="0" y="907541"/>
                  </a:moveTo>
                  <a:lnTo>
                    <a:pt x="1785239" y="0"/>
                  </a:lnTo>
                </a:path>
              </a:pathLst>
            </a:custGeom>
            <a:ln w="6349">
              <a:solidFill>
                <a:srgbClr val="A6A6A6"/>
              </a:solidFill>
            </a:ln>
          </p:spPr>
          <p:txBody>
            <a:bodyPr wrap="square" lIns="0" tIns="0" rIns="0" bIns="0" rtlCol="0"/>
            <a:lstStyle/>
            <a:p>
              <a:endParaRPr/>
            </a:p>
          </p:txBody>
        </p:sp>
        <p:sp>
          <p:nvSpPr>
            <p:cNvPr id="6" name="object 6"/>
            <p:cNvSpPr/>
            <p:nvPr/>
          </p:nvSpPr>
          <p:spPr>
            <a:xfrm>
              <a:off x="9003792" y="3924300"/>
              <a:ext cx="3187700" cy="1689100"/>
            </a:xfrm>
            <a:custGeom>
              <a:avLst/>
              <a:gdLst/>
              <a:ahLst/>
              <a:cxnLst/>
              <a:rect l="l" t="t" r="r" b="b"/>
              <a:pathLst>
                <a:path w="3187700" h="1689100">
                  <a:moveTo>
                    <a:pt x="0" y="1689100"/>
                  </a:moveTo>
                  <a:lnTo>
                    <a:pt x="3187700" y="0"/>
                  </a:lnTo>
                </a:path>
              </a:pathLst>
            </a:custGeom>
            <a:ln w="6350">
              <a:solidFill>
                <a:srgbClr val="EAB100"/>
              </a:solidFill>
            </a:ln>
          </p:spPr>
          <p:txBody>
            <a:bodyPr wrap="square" lIns="0" tIns="0" rIns="0" bIns="0" rtlCol="0"/>
            <a:lstStyle/>
            <a:p>
              <a:endParaRPr/>
            </a:p>
          </p:txBody>
        </p:sp>
        <p:sp>
          <p:nvSpPr>
            <p:cNvPr id="7" name="object 7"/>
            <p:cNvSpPr/>
            <p:nvPr/>
          </p:nvSpPr>
          <p:spPr>
            <a:xfrm>
              <a:off x="7754111" y="0"/>
              <a:ext cx="2258695" cy="742315"/>
            </a:xfrm>
            <a:custGeom>
              <a:avLst/>
              <a:gdLst/>
              <a:ahLst/>
              <a:cxnLst/>
              <a:rect l="l" t="t" r="r" b="b"/>
              <a:pathLst>
                <a:path w="2258695" h="742315">
                  <a:moveTo>
                    <a:pt x="2258568" y="0"/>
                  </a:moveTo>
                  <a:lnTo>
                    <a:pt x="1453515" y="0"/>
                  </a:lnTo>
                  <a:lnTo>
                    <a:pt x="0" y="742188"/>
                  </a:lnTo>
                  <a:lnTo>
                    <a:pt x="805053" y="742188"/>
                  </a:lnTo>
                  <a:lnTo>
                    <a:pt x="2258568" y="0"/>
                  </a:lnTo>
                  <a:close/>
                </a:path>
              </a:pathLst>
            </a:custGeom>
            <a:solidFill>
              <a:srgbClr val="00184B"/>
            </a:solidFill>
          </p:spPr>
          <p:txBody>
            <a:bodyPr wrap="square" lIns="0" tIns="0" rIns="0" bIns="0" rtlCol="0"/>
            <a:lstStyle/>
            <a:p>
              <a:endParaRPr/>
            </a:p>
          </p:txBody>
        </p:sp>
        <p:sp>
          <p:nvSpPr>
            <p:cNvPr id="8" name="object 8"/>
            <p:cNvSpPr/>
            <p:nvPr/>
          </p:nvSpPr>
          <p:spPr>
            <a:xfrm>
              <a:off x="0" y="408431"/>
              <a:ext cx="6595745" cy="3403600"/>
            </a:xfrm>
            <a:custGeom>
              <a:avLst/>
              <a:gdLst/>
              <a:ahLst/>
              <a:cxnLst/>
              <a:rect l="l" t="t" r="r" b="b"/>
              <a:pathLst>
                <a:path w="6595745" h="3403600">
                  <a:moveTo>
                    <a:pt x="0" y="3403091"/>
                  </a:moveTo>
                  <a:lnTo>
                    <a:pt x="6595364" y="0"/>
                  </a:lnTo>
                </a:path>
              </a:pathLst>
            </a:custGeom>
            <a:ln w="6350">
              <a:solidFill>
                <a:srgbClr val="A6A6A6"/>
              </a:solidFill>
            </a:ln>
          </p:spPr>
          <p:txBody>
            <a:bodyPr wrap="square" lIns="0" tIns="0" rIns="0" bIns="0" rtlCol="0"/>
            <a:lstStyle/>
            <a:p>
              <a:endParaRPr/>
            </a:p>
          </p:txBody>
        </p:sp>
        <p:sp>
          <p:nvSpPr>
            <p:cNvPr id="9" name="object 9"/>
            <p:cNvSpPr/>
            <p:nvPr/>
          </p:nvSpPr>
          <p:spPr>
            <a:xfrm>
              <a:off x="0" y="5266944"/>
              <a:ext cx="1901825" cy="991869"/>
            </a:xfrm>
            <a:custGeom>
              <a:avLst/>
              <a:gdLst/>
              <a:ahLst/>
              <a:cxnLst/>
              <a:rect l="l" t="t" r="r" b="b"/>
              <a:pathLst>
                <a:path w="1901825" h="991870">
                  <a:moveTo>
                    <a:pt x="0" y="991515"/>
                  </a:moveTo>
                  <a:lnTo>
                    <a:pt x="1901444" y="0"/>
                  </a:lnTo>
                </a:path>
              </a:pathLst>
            </a:custGeom>
            <a:ln w="6350">
              <a:solidFill>
                <a:srgbClr val="00184B"/>
              </a:solidFill>
            </a:ln>
          </p:spPr>
          <p:txBody>
            <a:bodyPr wrap="square" lIns="0" tIns="0" rIns="0" bIns="0" rtlCol="0"/>
            <a:lstStyle/>
            <a:p>
              <a:endParaRPr/>
            </a:p>
          </p:txBody>
        </p:sp>
        <p:sp>
          <p:nvSpPr>
            <p:cNvPr id="10" name="object 10"/>
            <p:cNvSpPr/>
            <p:nvPr/>
          </p:nvSpPr>
          <p:spPr>
            <a:xfrm>
              <a:off x="0" y="3089782"/>
              <a:ext cx="1165225" cy="869315"/>
            </a:xfrm>
            <a:custGeom>
              <a:avLst/>
              <a:gdLst/>
              <a:ahLst/>
              <a:cxnLst/>
              <a:rect l="l" t="t" r="r" b="b"/>
              <a:pathLst>
                <a:path w="1165225" h="869314">
                  <a:moveTo>
                    <a:pt x="1164602" y="0"/>
                  </a:moveTo>
                  <a:lnTo>
                    <a:pt x="0" y="602529"/>
                  </a:lnTo>
                  <a:lnTo>
                    <a:pt x="0" y="868884"/>
                  </a:lnTo>
                  <a:lnTo>
                    <a:pt x="1161478" y="267969"/>
                  </a:lnTo>
                  <a:lnTo>
                    <a:pt x="1164602" y="0"/>
                  </a:lnTo>
                  <a:close/>
                </a:path>
              </a:pathLst>
            </a:custGeom>
            <a:solidFill>
              <a:srgbClr val="A6A6A6"/>
            </a:solidFill>
          </p:spPr>
          <p:txBody>
            <a:bodyPr wrap="square" lIns="0" tIns="0" rIns="0" bIns="0" rtlCol="0"/>
            <a:lstStyle/>
            <a:p>
              <a:endParaRPr/>
            </a:p>
          </p:txBody>
        </p:sp>
        <p:sp>
          <p:nvSpPr>
            <p:cNvPr id="11" name="object 11"/>
            <p:cNvSpPr/>
            <p:nvPr/>
          </p:nvSpPr>
          <p:spPr>
            <a:xfrm>
              <a:off x="2846832" y="2221992"/>
              <a:ext cx="2078989" cy="2414270"/>
            </a:xfrm>
            <a:custGeom>
              <a:avLst/>
              <a:gdLst/>
              <a:ahLst/>
              <a:cxnLst/>
              <a:rect l="l" t="t" r="r" b="b"/>
              <a:pathLst>
                <a:path w="2078989" h="2414270">
                  <a:moveTo>
                    <a:pt x="1039368" y="0"/>
                  </a:moveTo>
                  <a:lnTo>
                    <a:pt x="0" y="519684"/>
                  </a:lnTo>
                  <a:lnTo>
                    <a:pt x="0" y="1894332"/>
                  </a:lnTo>
                  <a:lnTo>
                    <a:pt x="1039368" y="2414016"/>
                  </a:lnTo>
                  <a:lnTo>
                    <a:pt x="2078735" y="1894332"/>
                  </a:lnTo>
                  <a:lnTo>
                    <a:pt x="2078735" y="519684"/>
                  </a:lnTo>
                  <a:lnTo>
                    <a:pt x="1039368"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6363461" y="1910841"/>
            <a:ext cx="2395220" cy="574040"/>
          </a:xfrm>
          <a:prstGeom prst="rect">
            <a:avLst/>
          </a:prstGeom>
        </p:spPr>
        <p:txBody>
          <a:bodyPr vert="horz" wrap="square" lIns="0" tIns="12700" rIns="0" bIns="0" rtlCol="0">
            <a:spAutoFit/>
          </a:bodyPr>
          <a:lstStyle/>
          <a:p>
            <a:pPr marL="12700" algn="ctr">
              <a:lnSpc>
                <a:spcPct val="100000"/>
              </a:lnSpc>
              <a:spcBef>
                <a:spcPts val="100"/>
              </a:spcBef>
            </a:pPr>
            <a:r>
              <a:rPr sz="3600" u="sng" spc="-10" dirty="0">
                <a:effectLst>
                  <a:outerShdw blurRad="38100" dist="38100" dir="2700000" algn="tl">
                    <a:srgbClr val="000000">
                      <a:alpha val="43137"/>
                    </a:srgbClr>
                  </a:outerShdw>
                </a:effectLst>
              </a:rPr>
              <a:t>Introduction</a:t>
            </a:r>
            <a:endParaRPr sz="3600" u="sng" dirty="0">
              <a:effectLst>
                <a:outerShdw blurRad="38100" dist="38100" dir="2700000" algn="tl">
                  <a:srgbClr val="000000">
                    <a:alpha val="43137"/>
                  </a:srgbClr>
                </a:outerShdw>
              </a:effectLst>
            </a:endParaRPr>
          </a:p>
        </p:txBody>
      </p:sp>
      <p:sp>
        <p:nvSpPr>
          <p:cNvPr id="15" name="object 15"/>
          <p:cNvSpPr txBox="1"/>
          <p:nvPr/>
        </p:nvSpPr>
        <p:spPr>
          <a:xfrm>
            <a:off x="4800600" y="2519933"/>
            <a:ext cx="7183374" cy="3356688"/>
          </a:xfrm>
          <a:prstGeom prst="rect">
            <a:avLst/>
          </a:prstGeom>
        </p:spPr>
        <p:txBody>
          <a:bodyPr vert="horz" wrap="square" lIns="0" tIns="12065" rIns="0" bIns="0" rtlCol="0">
            <a:spAutoFit/>
          </a:bodyPr>
          <a:lstStyle/>
          <a:p>
            <a:pPr marL="12700">
              <a:lnSpc>
                <a:spcPct val="100000"/>
              </a:lnSpc>
              <a:spcBef>
                <a:spcPts val="95"/>
              </a:spcBef>
              <a:tabLst>
                <a:tab pos="603885" algn="l"/>
                <a:tab pos="1375410" algn="l"/>
                <a:tab pos="3068320" algn="l"/>
                <a:tab pos="4092575" algn="l"/>
                <a:tab pos="4504055" algn="l"/>
                <a:tab pos="5314950" algn="l"/>
              </a:tabLst>
            </a:pPr>
            <a:r>
              <a:rPr lang="en-US" sz="2000" b="1" dirty="0">
                <a:solidFill>
                  <a:schemeClr val="accent1"/>
                </a:solidFill>
                <a:effectLst>
                  <a:outerShdw blurRad="38100" dist="38100" dir="2700000" algn="tl">
                    <a:srgbClr val="000000">
                      <a:alpha val="43137"/>
                    </a:srgbClr>
                  </a:outerShdw>
                </a:effectLst>
                <a:latin typeface="Calisto MT" panose="02040603050505030304" pitchFamily="18" charset="0"/>
              </a:rPr>
              <a:t>The </a:t>
            </a:r>
            <a:r>
              <a:rPr lang="en-IN" sz="2000" b="1" dirty="0">
                <a:solidFill>
                  <a:schemeClr val="accent1"/>
                </a:solidFill>
                <a:effectLst>
                  <a:outerShdw blurRad="38100" dist="38100" dir="2700000" algn="tl">
                    <a:srgbClr val="000000">
                      <a:alpha val="43137"/>
                    </a:srgbClr>
                  </a:outerShdw>
                </a:effectLst>
                <a:latin typeface="Calisto MT" panose="02040603050505030304" pitchFamily="18" charset="0"/>
              </a:rPr>
              <a:t>E-Commerce </a:t>
            </a:r>
            <a:r>
              <a:rPr lang="en-US" sz="2000" b="1" dirty="0">
                <a:solidFill>
                  <a:schemeClr val="accent1"/>
                </a:solidFill>
                <a:effectLst>
                  <a:outerShdw blurRad="38100" dist="38100" dir="2700000" algn="tl">
                    <a:srgbClr val="000000">
                      <a:alpha val="43137"/>
                    </a:srgbClr>
                  </a:outerShdw>
                </a:effectLst>
                <a:latin typeface="Calisto MT" panose="02040603050505030304" pitchFamily="18" charset="0"/>
              </a:rPr>
              <a:t>2.0 represents a better version of the already existing e-commerce sites. Since the time e-commerce have come into the picture, it has been of a huge help to us. It saves our time by letting us buy products that we want from the comfort zone of our own home.</a:t>
            </a:r>
          </a:p>
          <a:p>
            <a:pPr marL="12700">
              <a:lnSpc>
                <a:spcPct val="100000"/>
              </a:lnSpc>
              <a:spcBef>
                <a:spcPts val="95"/>
              </a:spcBef>
              <a:tabLst>
                <a:tab pos="603885" algn="l"/>
                <a:tab pos="1375410" algn="l"/>
                <a:tab pos="3068320" algn="l"/>
                <a:tab pos="4092575" algn="l"/>
                <a:tab pos="4504055" algn="l"/>
                <a:tab pos="5314950" algn="l"/>
              </a:tabLst>
            </a:pPr>
            <a:endParaRPr lang="en-US" sz="1800" dirty="0">
              <a:latin typeface="Calisto MT" panose="02040603050505030304" pitchFamily="18" charset="0"/>
              <a:cs typeface="Comic Sans MS"/>
            </a:endParaRPr>
          </a:p>
          <a:p>
            <a:pPr marL="12700">
              <a:lnSpc>
                <a:spcPct val="100000"/>
              </a:lnSpc>
              <a:spcBef>
                <a:spcPts val="95"/>
              </a:spcBef>
              <a:tabLst>
                <a:tab pos="603885" algn="l"/>
                <a:tab pos="1375410" algn="l"/>
                <a:tab pos="3068320" algn="l"/>
                <a:tab pos="4092575" algn="l"/>
                <a:tab pos="4504055" algn="l"/>
                <a:tab pos="5314950" algn="l"/>
              </a:tabLst>
            </a:pPr>
            <a:endParaRPr lang="en-US" dirty="0">
              <a:latin typeface="Centaur" panose="02030504050205020304" pitchFamily="18" charset="0"/>
              <a:cs typeface="Comic Sans MS"/>
            </a:endParaRPr>
          </a:p>
          <a:p>
            <a:pPr marL="12700">
              <a:lnSpc>
                <a:spcPct val="100000"/>
              </a:lnSpc>
              <a:spcBef>
                <a:spcPts val="95"/>
              </a:spcBef>
              <a:tabLst>
                <a:tab pos="603885" algn="l"/>
                <a:tab pos="1375410" algn="l"/>
                <a:tab pos="3068320" algn="l"/>
                <a:tab pos="4092575" algn="l"/>
                <a:tab pos="4504055" algn="l"/>
                <a:tab pos="5314950" algn="l"/>
              </a:tabLst>
            </a:pPr>
            <a:endParaRPr lang="en-US" dirty="0">
              <a:latin typeface="Centaur" panose="02030504050205020304" pitchFamily="18" charset="0"/>
              <a:cs typeface="Comic Sans MS"/>
            </a:endParaRPr>
          </a:p>
          <a:p>
            <a:pPr marL="12700">
              <a:lnSpc>
                <a:spcPct val="100000"/>
              </a:lnSpc>
              <a:spcBef>
                <a:spcPts val="95"/>
              </a:spcBef>
              <a:tabLst>
                <a:tab pos="603885" algn="l"/>
                <a:tab pos="1375410" algn="l"/>
                <a:tab pos="3068320" algn="l"/>
                <a:tab pos="4092575" algn="l"/>
                <a:tab pos="4504055" algn="l"/>
                <a:tab pos="5314950" algn="l"/>
              </a:tabLst>
            </a:pPr>
            <a:r>
              <a:rPr lang="en-US" sz="2000" i="1" dirty="0">
                <a:solidFill>
                  <a:schemeClr val="accent1">
                    <a:lumMod val="75000"/>
                  </a:schemeClr>
                </a:solidFill>
                <a:latin typeface="Centaur" panose="02030504050205020304" pitchFamily="18" charset="0"/>
                <a:cs typeface="Comic Sans MS"/>
              </a:rPr>
              <a:t>It also makes it easy to order our desired products from any where just by a few clicks and also to deliver those products within a stipulated time to our own doorstep.</a:t>
            </a:r>
          </a:p>
        </p:txBody>
      </p:sp>
      <p:sp>
        <p:nvSpPr>
          <p:cNvPr id="17" name="object 17"/>
          <p:cNvSpPr txBox="1"/>
          <p:nvPr/>
        </p:nvSpPr>
        <p:spPr>
          <a:xfrm>
            <a:off x="6338315" y="5314441"/>
            <a:ext cx="5636895" cy="287899"/>
          </a:xfrm>
          <a:prstGeom prst="rect">
            <a:avLst/>
          </a:prstGeom>
        </p:spPr>
        <p:txBody>
          <a:bodyPr vert="horz" wrap="square" lIns="0" tIns="43815" rIns="0" bIns="0" rtlCol="0">
            <a:spAutoFit/>
          </a:bodyPr>
          <a:lstStyle/>
          <a:p>
            <a:pPr marL="12700" marR="5080" algn="just">
              <a:lnSpc>
                <a:spcPts val="1939"/>
              </a:lnSpc>
              <a:spcBef>
                <a:spcPts val="345"/>
              </a:spcBef>
            </a:pPr>
            <a:r>
              <a:rPr sz="1800" dirty="0">
                <a:solidFill>
                  <a:srgbClr val="3E3E3E"/>
                </a:solidFill>
                <a:latin typeface="Century" panose="02040604050505020304" pitchFamily="18" charset="0"/>
                <a:cs typeface="Comic Sans MS"/>
              </a:rPr>
              <a:t>  </a:t>
            </a:r>
            <a:r>
              <a:rPr sz="1800" spc="229" dirty="0">
                <a:solidFill>
                  <a:srgbClr val="3E3E3E"/>
                </a:solidFill>
                <a:latin typeface="Century" panose="02040604050505020304" pitchFamily="18" charset="0"/>
                <a:cs typeface="Comic Sans MS"/>
              </a:rPr>
              <a:t> </a:t>
            </a:r>
            <a:endParaRPr sz="1800" dirty="0">
              <a:latin typeface="Century" panose="02040604050505020304" pitchFamily="18" charset="0"/>
              <a:cs typeface="Comic Sans M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3706"/>
    </mc:Choice>
    <mc:Fallback>
      <p:transition spd="slow" advTm="337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circle(in)">
                                      <p:cBhvr>
                                        <p:cTn id="18" dur="2000"/>
                                        <p:tgtEl>
                                          <p:spTgt spid="15">
                                            <p:txEl>
                                              <p:pRg st="0" end="0"/>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circle(in)">
                                      <p:cBhvr>
                                        <p:cTn id="21" dur="20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11" y="1819097"/>
            <a:ext cx="3387725" cy="697230"/>
          </a:xfrm>
          <a:prstGeom prst="rect">
            <a:avLst/>
          </a:prstGeom>
        </p:spPr>
        <p:txBody>
          <a:bodyPr vert="horz" wrap="square" lIns="0" tIns="13335" rIns="0" bIns="0" rtlCol="0">
            <a:spAutoFit/>
          </a:bodyPr>
          <a:lstStyle/>
          <a:p>
            <a:pPr marL="12700">
              <a:lnSpc>
                <a:spcPct val="100000"/>
              </a:lnSpc>
              <a:spcBef>
                <a:spcPts val="105"/>
              </a:spcBef>
            </a:pPr>
            <a:r>
              <a:rPr sz="4400" u="sng" spc="-10" dirty="0">
                <a:effectLst>
                  <a:outerShdw blurRad="38100" dist="38100" dir="2700000" algn="tl">
                    <a:srgbClr val="000000">
                      <a:alpha val="43137"/>
                    </a:srgbClr>
                  </a:outerShdw>
                </a:effectLst>
              </a:rPr>
              <a:t>Project</a:t>
            </a:r>
            <a:r>
              <a:rPr sz="4400" u="sng" spc="-60" dirty="0">
                <a:effectLst>
                  <a:outerShdw blurRad="38100" dist="38100" dir="2700000" algn="tl">
                    <a:srgbClr val="000000">
                      <a:alpha val="43137"/>
                    </a:srgbClr>
                  </a:outerShdw>
                </a:effectLst>
              </a:rPr>
              <a:t> </a:t>
            </a:r>
            <a:r>
              <a:rPr sz="4400" u="sng" spc="-15" dirty="0">
                <a:effectLst>
                  <a:outerShdw blurRad="38100" dist="38100" dir="2700000" algn="tl">
                    <a:srgbClr val="000000">
                      <a:alpha val="43137"/>
                    </a:srgbClr>
                  </a:outerShdw>
                </a:effectLst>
              </a:rPr>
              <a:t>Details</a:t>
            </a:r>
            <a:endParaRPr sz="4400" u="sng" dirty="0">
              <a:effectLst>
                <a:outerShdw blurRad="38100" dist="38100" dir="2700000" algn="tl">
                  <a:srgbClr val="000000">
                    <a:alpha val="43137"/>
                  </a:srgbClr>
                </a:outerShdw>
              </a:effectLst>
            </a:endParaRPr>
          </a:p>
        </p:txBody>
      </p:sp>
      <p:sp>
        <p:nvSpPr>
          <p:cNvPr id="3" name="object 3"/>
          <p:cNvSpPr txBox="1"/>
          <p:nvPr/>
        </p:nvSpPr>
        <p:spPr>
          <a:xfrm>
            <a:off x="610310" y="2549779"/>
            <a:ext cx="11124489" cy="4386457"/>
          </a:xfrm>
          <a:prstGeom prst="rect">
            <a:avLst/>
          </a:prstGeom>
        </p:spPr>
        <p:txBody>
          <a:bodyPr vert="horz" wrap="square" lIns="0" tIns="13335" rIns="0" bIns="0" rtlCol="0">
            <a:spAutoFit/>
          </a:bodyPr>
          <a:lstStyle/>
          <a:p>
            <a:pPr marL="12700">
              <a:lnSpc>
                <a:spcPct val="100000"/>
              </a:lnSpc>
              <a:spcBef>
                <a:spcPts val="105"/>
              </a:spcBef>
              <a:tabLst>
                <a:tab pos="1071245" algn="l"/>
              </a:tabLst>
            </a:pPr>
            <a:endParaRPr lang="en-US" sz="2000" dirty="0">
              <a:solidFill>
                <a:srgbClr val="004067"/>
              </a:solidFill>
              <a:latin typeface="Calibri"/>
              <a:cs typeface="Calibri"/>
            </a:endParaRPr>
          </a:p>
          <a:p>
            <a:pPr marL="12700">
              <a:lnSpc>
                <a:spcPct val="100000"/>
              </a:lnSpc>
              <a:spcBef>
                <a:spcPts val="105"/>
              </a:spcBef>
              <a:tabLst>
                <a:tab pos="1071245" algn="l"/>
              </a:tabLst>
            </a:pPr>
            <a:r>
              <a:rPr sz="2400" b="1" i="1" u="sng" dirty="0">
                <a:solidFill>
                  <a:srgbClr val="004067"/>
                </a:solidFill>
                <a:effectLst>
                  <a:outerShdw blurRad="38100" dist="38100" dir="2700000" algn="tl">
                    <a:srgbClr val="000000">
                      <a:alpha val="43137"/>
                    </a:srgbClr>
                  </a:outerShdw>
                </a:effectLst>
                <a:latin typeface="Calibri"/>
                <a:cs typeface="Calibri"/>
              </a:rPr>
              <a:t>S</a:t>
            </a:r>
            <a:r>
              <a:rPr sz="2400" b="1" i="1" u="sng" spc="-17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y</a:t>
            </a:r>
            <a:r>
              <a:rPr sz="2400" b="1" i="1" u="sng" spc="-17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s</a:t>
            </a:r>
            <a:r>
              <a:rPr sz="2400" b="1" i="1" u="sng" spc="-18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t</a:t>
            </a:r>
            <a:r>
              <a:rPr sz="2400" b="1" i="1" u="sng" spc="-180"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e</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m</a:t>
            </a:r>
            <a:r>
              <a:rPr lang="en-US" sz="2400" b="1" i="1" u="sng"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R</a:t>
            </a:r>
            <a:r>
              <a:rPr sz="2400" b="1" i="1" u="sng" spc="-190"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e</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q</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u</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i</a:t>
            </a:r>
            <a:r>
              <a:rPr sz="2400" b="1" i="1" u="sng" spc="-160"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r</a:t>
            </a:r>
            <a:r>
              <a:rPr sz="2400" b="1" i="1" u="sng" spc="-18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e</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m</a:t>
            </a:r>
            <a:r>
              <a:rPr sz="2400" b="1" i="1" u="sng" spc="-160"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e</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n</a:t>
            </a:r>
            <a:r>
              <a:rPr sz="2400" b="1" i="1" u="sng" spc="-17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t</a:t>
            </a:r>
            <a:r>
              <a:rPr sz="2400" b="1" i="1" u="sng" spc="-155"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s</a:t>
            </a:r>
            <a:r>
              <a:rPr sz="2400" b="1" i="1" u="sng" spc="-160" dirty="0">
                <a:solidFill>
                  <a:srgbClr val="004067"/>
                </a:solidFill>
                <a:effectLst>
                  <a:outerShdw blurRad="38100" dist="38100" dir="2700000" algn="tl">
                    <a:srgbClr val="000000">
                      <a:alpha val="43137"/>
                    </a:srgbClr>
                  </a:outerShdw>
                </a:effectLst>
                <a:latin typeface="Calibri"/>
                <a:cs typeface="Calibri"/>
              </a:rPr>
              <a:t> </a:t>
            </a:r>
            <a:r>
              <a:rPr sz="2400" b="1" i="1" u="sng" dirty="0">
                <a:solidFill>
                  <a:srgbClr val="004067"/>
                </a:solidFill>
                <a:effectLst>
                  <a:outerShdw blurRad="38100" dist="38100" dir="2700000" algn="tl">
                    <a:srgbClr val="000000">
                      <a:alpha val="43137"/>
                    </a:srgbClr>
                  </a:outerShdw>
                </a:effectLst>
                <a:latin typeface="Calibri"/>
                <a:cs typeface="Calibri"/>
              </a:rPr>
              <a:t>:</a:t>
            </a:r>
            <a:endParaRPr sz="2400" b="1" i="1" u="sng" dirty="0">
              <a:effectLst>
                <a:outerShdw blurRad="38100" dist="38100" dir="2700000" algn="tl">
                  <a:srgbClr val="000000">
                    <a:alpha val="43137"/>
                  </a:srgbClr>
                </a:outerShdw>
              </a:effectLst>
              <a:latin typeface="Calibri"/>
              <a:cs typeface="Calibri"/>
            </a:endParaRPr>
          </a:p>
          <a:p>
            <a:pPr>
              <a:lnSpc>
                <a:spcPct val="100000"/>
              </a:lnSpc>
              <a:spcBef>
                <a:spcPts val="55"/>
              </a:spcBef>
            </a:pPr>
            <a:endParaRPr lang="en-IN" sz="1800" dirty="0">
              <a:latin typeface="Calibri"/>
              <a:cs typeface="Calibri"/>
            </a:endParaRPr>
          </a:p>
          <a:p>
            <a:pPr marL="12700">
              <a:lnSpc>
                <a:spcPct val="100000"/>
              </a:lnSpc>
            </a:pPr>
            <a:r>
              <a:rPr lang="en-IN" sz="2000" dirty="0">
                <a:solidFill>
                  <a:srgbClr val="3333FF"/>
                </a:solidFill>
                <a:effectLst>
                  <a:outerShdw blurRad="38100" dist="38100" dir="2700000" algn="tl">
                    <a:srgbClr val="000000">
                      <a:alpha val="43137"/>
                    </a:srgbClr>
                  </a:outerShdw>
                </a:effectLst>
                <a:latin typeface="Calisto MT" panose="02040603050505030304" pitchFamily="18" charset="0"/>
              </a:rPr>
              <a:t>SOFTWARE REQUIREMENTS </a:t>
            </a:r>
            <a:r>
              <a:rPr lang="en-US" sz="1900" spc="-30" dirty="0">
                <a:solidFill>
                  <a:srgbClr val="3333FF"/>
                </a:solidFill>
                <a:effectLst>
                  <a:outerShdw blurRad="38100" dist="38100" dir="2700000" algn="tl">
                    <a:srgbClr val="000000">
                      <a:alpha val="43137"/>
                    </a:srgbClr>
                  </a:outerShdw>
                </a:effectLst>
                <a:latin typeface="Calisto MT" panose="02040603050505030304" pitchFamily="18" charset="0"/>
                <a:cs typeface="Calibri"/>
              </a:rPr>
              <a:t>:</a:t>
            </a:r>
            <a:endParaRPr lang="en-US" sz="1900" dirty="0">
              <a:solidFill>
                <a:srgbClr val="3333FF"/>
              </a:solidFill>
              <a:effectLst>
                <a:outerShdw blurRad="38100" dist="38100" dir="2700000" algn="tl">
                  <a:srgbClr val="000000">
                    <a:alpha val="43137"/>
                  </a:srgbClr>
                </a:outerShdw>
              </a:effectLst>
              <a:latin typeface="Calisto MT" panose="02040603050505030304" pitchFamily="18" charset="0"/>
              <a:cs typeface="Calibri"/>
            </a:endParaRPr>
          </a:p>
          <a:p>
            <a:pPr marL="241300" indent="-228600">
              <a:lnSpc>
                <a:spcPct val="100000"/>
              </a:lnSpc>
              <a:spcBef>
                <a:spcPts val="315"/>
              </a:spcBef>
              <a:buClr>
                <a:srgbClr val="EAB100"/>
              </a:buClr>
              <a:buFont typeface="Arial MT"/>
              <a:buChar char="•"/>
              <a:tabLst>
                <a:tab pos="240665" algn="l"/>
                <a:tab pos="241300" algn="l"/>
              </a:tabLst>
            </a:pPr>
            <a:r>
              <a:rPr lang="en-US" sz="1900" spc="-15" dirty="0">
                <a:solidFill>
                  <a:srgbClr val="3333FF"/>
                </a:solidFill>
                <a:effectLst>
                  <a:outerShdw blurRad="38100" dist="38100" dir="2700000" algn="tl">
                    <a:srgbClr val="000000">
                      <a:alpha val="43137"/>
                    </a:srgbClr>
                  </a:outerShdw>
                </a:effectLst>
                <a:latin typeface="Calisto MT" panose="02040603050505030304" pitchFamily="18" charset="0"/>
                <a:cs typeface="Calibri"/>
              </a:rPr>
              <a:t> </a:t>
            </a:r>
            <a:r>
              <a:rPr lang="en-US" sz="2000" dirty="0">
                <a:solidFill>
                  <a:srgbClr val="3333FF"/>
                </a:solidFill>
                <a:effectLst>
                  <a:outerShdw blurRad="38100" dist="38100" dir="2700000" algn="tl">
                    <a:srgbClr val="000000">
                      <a:alpha val="43137"/>
                    </a:srgbClr>
                  </a:outerShdw>
                </a:effectLst>
                <a:latin typeface="Calisto MT" panose="02040603050505030304" pitchFamily="18" charset="0"/>
              </a:rPr>
              <a:t>Browser: Chrome, Firefox, Microsoft Edge.</a:t>
            </a:r>
            <a:endParaRPr lang="en-US" sz="1900" dirty="0">
              <a:solidFill>
                <a:srgbClr val="3333FF"/>
              </a:solidFill>
              <a:effectLst>
                <a:outerShdw blurRad="38100" dist="38100" dir="2700000" algn="tl">
                  <a:srgbClr val="000000">
                    <a:alpha val="43137"/>
                  </a:srgbClr>
                </a:outerShdw>
              </a:effectLst>
              <a:latin typeface="Calisto MT" panose="02040603050505030304" pitchFamily="18" charset="0"/>
              <a:cs typeface="Calibri"/>
            </a:endParaRPr>
          </a:p>
          <a:p>
            <a:pPr marL="12700">
              <a:lnSpc>
                <a:spcPct val="100000"/>
              </a:lnSpc>
              <a:spcBef>
                <a:spcPts val="310"/>
              </a:spcBef>
            </a:pPr>
            <a:endParaRPr lang="en-US" sz="1900" spc="-15" dirty="0">
              <a:solidFill>
                <a:srgbClr val="3333FF"/>
              </a:solidFill>
              <a:latin typeface="Calisto MT" panose="02040603050505030304" pitchFamily="18" charset="0"/>
              <a:cs typeface="Calibri"/>
            </a:endParaRPr>
          </a:p>
          <a:p>
            <a:pPr marL="12700">
              <a:lnSpc>
                <a:spcPct val="100000"/>
              </a:lnSpc>
              <a:spcBef>
                <a:spcPts val="310"/>
              </a:spcBef>
            </a:pPr>
            <a:r>
              <a:rPr lang="en-IN" sz="2000" dirty="0">
                <a:solidFill>
                  <a:srgbClr val="C00000"/>
                </a:solidFill>
                <a:effectLst>
                  <a:outerShdw blurRad="38100" dist="38100" dir="2700000" algn="tl">
                    <a:srgbClr val="000000">
                      <a:alpha val="43137"/>
                    </a:srgbClr>
                  </a:outerShdw>
                </a:effectLst>
                <a:latin typeface="Calisto MT" panose="02040603050505030304" pitchFamily="18" charset="0"/>
              </a:rPr>
              <a:t>HARDWARE REQUIREMENTS</a:t>
            </a:r>
            <a:r>
              <a:rPr lang="en-US" sz="1900" spc="-30" dirty="0">
                <a:solidFill>
                  <a:srgbClr val="C00000"/>
                </a:solidFill>
                <a:effectLst>
                  <a:outerShdw blurRad="38100" dist="38100" dir="2700000" algn="tl">
                    <a:srgbClr val="000000">
                      <a:alpha val="43137"/>
                    </a:srgbClr>
                  </a:outerShdw>
                </a:effectLst>
                <a:latin typeface="Calisto MT" panose="02040603050505030304" pitchFamily="18" charset="0"/>
                <a:cs typeface="Calibri"/>
              </a:rPr>
              <a:t>:</a:t>
            </a:r>
            <a:endParaRPr lang="en-US" sz="1900" dirty="0">
              <a:solidFill>
                <a:srgbClr val="C00000"/>
              </a:solidFill>
              <a:effectLst>
                <a:outerShdw blurRad="38100" dist="38100" dir="2700000" algn="tl">
                  <a:srgbClr val="000000">
                    <a:alpha val="43137"/>
                  </a:srgbClr>
                </a:outerShdw>
              </a:effectLst>
              <a:latin typeface="Calisto MT" panose="02040603050505030304" pitchFamily="18" charset="0"/>
              <a:cs typeface="Calibri"/>
            </a:endParaRPr>
          </a:p>
          <a:p>
            <a:pPr marL="241300" indent="-228600">
              <a:lnSpc>
                <a:spcPct val="100000"/>
              </a:lnSpc>
              <a:spcBef>
                <a:spcPts val="325"/>
              </a:spcBef>
              <a:buClr>
                <a:srgbClr val="EAB100"/>
              </a:buClr>
              <a:buFont typeface="Arial MT"/>
              <a:buChar char="•"/>
              <a:tabLst>
                <a:tab pos="240665" algn="l"/>
                <a:tab pos="241300" algn="l"/>
              </a:tabLst>
            </a:pPr>
            <a:r>
              <a:rPr lang="en-US" sz="1900" spc="-5" dirty="0">
                <a:solidFill>
                  <a:srgbClr val="C00000"/>
                </a:solidFill>
                <a:effectLst>
                  <a:outerShdw blurRad="38100" dist="38100" dir="2700000" algn="tl">
                    <a:srgbClr val="000000">
                      <a:alpha val="43137"/>
                    </a:srgbClr>
                  </a:outerShdw>
                </a:effectLst>
                <a:latin typeface="Calisto MT" panose="02040603050505030304" pitchFamily="18" charset="0"/>
                <a:cs typeface="Calibri"/>
              </a:rPr>
              <a:t> </a:t>
            </a:r>
            <a:r>
              <a:rPr lang="en-US" sz="2000" dirty="0">
                <a:solidFill>
                  <a:srgbClr val="C00000"/>
                </a:solidFill>
                <a:effectLst>
                  <a:outerShdw blurRad="38100" dist="38100" dir="2700000" algn="tl">
                    <a:srgbClr val="000000">
                      <a:alpha val="43137"/>
                    </a:srgbClr>
                  </a:outerShdw>
                </a:effectLst>
                <a:latin typeface="Calisto MT" panose="02040603050505030304" pitchFamily="18" charset="0"/>
              </a:rPr>
              <a:t>Processor: Any Processor</a:t>
            </a:r>
          </a:p>
          <a:p>
            <a:pPr marL="241300" indent="-228600">
              <a:lnSpc>
                <a:spcPct val="100000"/>
              </a:lnSpc>
              <a:spcBef>
                <a:spcPts val="325"/>
              </a:spcBef>
              <a:buClr>
                <a:srgbClr val="EAB100"/>
              </a:buClr>
              <a:buFont typeface="Arial MT"/>
              <a:buChar char="•"/>
              <a:tabLst>
                <a:tab pos="240665" algn="l"/>
                <a:tab pos="241300" algn="l"/>
              </a:tabLst>
            </a:pPr>
            <a:r>
              <a:rPr lang="en-US" sz="2000" dirty="0">
                <a:solidFill>
                  <a:srgbClr val="C00000"/>
                </a:solidFill>
                <a:effectLst>
                  <a:outerShdw blurRad="38100" dist="38100" dir="2700000" algn="tl">
                    <a:srgbClr val="000000">
                      <a:alpha val="43137"/>
                    </a:srgbClr>
                  </a:outerShdw>
                </a:effectLst>
                <a:latin typeface="Calisto MT" panose="02040603050505030304" pitchFamily="18" charset="0"/>
              </a:rPr>
              <a:t> Speed: 1GHz to 2GHz </a:t>
            </a:r>
          </a:p>
          <a:p>
            <a:pPr marL="241300" indent="-228600">
              <a:lnSpc>
                <a:spcPct val="100000"/>
              </a:lnSpc>
              <a:spcBef>
                <a:spcPts val="325"/>
              </a:spcBef>
              <a:buClr>
                <a:srgbClr val="EAB100"/>
              </a:buClr>
              <a:buFont typeface="Arial MT"/>
              <a:buChar char="•"/>
              <a:tabLst>
                <a:tab pos="240665" algn="l"/>
                <a:tab pos="241300" algn="l"/>
              </a:tabLst>
            </a:pPr>
            <a:r>
              <a:rPr lang="en-US" sz="2000" dirty="0">
                <a:solidFill>
                  <a:srgbClr val="C00000"/>
                </a:solidFill>
                <a:effectLst>
                  <a:outerShdw blurRad="38100" dist="38100" dir="2700000" algn="tl">
                    <a:srgbClr val="000000">
                      <a:alpha val="43137"/>
                    </a:srgbClr>
                  </a:outerShdw>
                </a:effectLst>
                <a:latin typeface="Calisto MT" panose="02040603050505030304" pitchFamily="18" charset="0"/>
              </a:rPr>
              <a:t> RAM: 256MB and above </a:t>
            </a:r>
          </a:p>
          <a:p>
            <a:pPr marL="241300" indent="-228600">
              <a:lnSpc>
                <a:spcPct val="100000"/>
              </a:lnSpc>
              <a:spcBef>
                <a:spcPts val="325"/>
              </a:spcBef>
              <a:buClr>
                <a:srgbClr val="EAB100"/>
              </a:buClr>
              <a:buFont typeface="Arial MT"/>
              <a:buChar char="•"/>
              <a:tabLst>
                <a:tab pos="240665" algn="l"/>
                <a:tab pos="241300" algn="l"/>
              </a:tabLst>
            </a:pPr>
            <a:r>
              <a:rPr lang="en-US" sz="2000" dirty="0">
                <a:solidFill>
                  <a:srgbClr val="C00000"/>
                </a:solidFill>
                <a:effectLst>
                  <a:outerShdw blurRad="38100" dist="38100" dir="2700000" algn="tl">
                    <a:srgbClr val="000000">
                      <a:alpha val="43137"/>
                    </a:srgbClr>
                  </a:outerShdw>
                </a:effectLst>
                <a:latin typeface="Calisto MT" panose="02040603050505030304" pitchFamily="18" charset="0"/>
              </a:rPr>
              <a:t> Hard Disk: No Storage Required </a:t>
            </a:r>
          </a:p>
          <a:p>
            <a:pPr marL="241300" indent="-228600">
              <a:lnSpc>
                <a:spcPct val="100000"/>
              </a:lnSpc>
              <a:spcBef>
                <a:spcPts val="325"/>
              </a:spcBef>
              <a:buClr>
                <a:srgbClr val="EAB100"/>
              </a:buClr>
              <a:buFont typeface="Arial MT"/>
              <a:buChar char="•"/>
              <a:tabLst>
                <a:tab pos="240665" algn="l"/>
                <a:tab pos="241300" algn="l"/>
              </a:tabLst>
            </a:pPr>
            <a:r>
              <a:rPr lang="en-US" sz="2000" dirty="0">
                <a:solidFill>
                  <a:srgbClr val="C00000"/>
                </a:solidFill>
                <a:effectLst>
                  <a:outerShdw blurRad="38100" dist="38100" dir="2700000" algn="tl">
                    <a:srgbClr val="000000">
                      <a:alpha val="43137"/>
                    </a:srgbClr>
                  </a:outerShdw>
                </a:effectLst>
                <a:latin typeface="Calisto MT" panose="02040603050505030304" pitchFamily="18" charset="0"/>
              </a:rPr>
              <a:t> Keyboard: Any Keyboard </a:t>
            </a:r>
            <a:endParaRPr lang="en-US" sz="1900" dirty="0">
              <a:solidFill>
                <a:srgbClr val="C00000"/>
              </a:solidFill>
              <a:effectLst>
                <a:outerShdw blurRad="38100" dist="38100" dir="2700000" algn="tl">
                  <a:srgbClr val="000000">
                    <a:alpha val="43137"/>
                  </a:srgbClr>
                </a:outerShdw>
              </a:effectLst>
              <a:latin typeface="Calisto MT" panose="02040603050505030304" pitchFamily="18" charset="0"/>
              <a:cs typeface="Calibri"/>
            </a:endParaRPr>
          </a:p>
          <a:p>
            <a:pPr marL="241300" indent="-228600">
              <a:lnSpc>
                <a:spcPct val="100000"/>
              </a:lnSpc>
              <a:spcBef>
                <a:spcPts val="310"/>
              </a:spcBef>
              <a:buClr>
                <a:srgbClr val="EAB100"/>
              </a:buClr>
              <a:buFont typeface="Arial MT"/>
              <a:buChar char="•"/>
              <a:tabLst>
                <a:tab pos="240665" algn="l"/>
                <a:tab pos="241300" algn="l"/>
              </a:tabLst>
            </a:pPr>
            <a:endParaRPr lang="en-US" sz="1900" dirty="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924"/>
    </mc:Choice>
    <mc:Fallback>
      <p:transition spd="slow" advTm="219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heel(1)">
                                      <p:cBhvr>
                                        <p:cTn id="24" dur="2000"/>
                                        <p:tgtEl>
                                          <p:spTgt spid="3">
                                            <p:txEl>
                                              <p:pRg st="6" end="6"/>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heel(1)">
                                      <p:cBhvr>
                                        <p:cTn id="27" dur="2000"/>
                                        <p:tgtEl>
                                          <p:spTgt spid="3">
                                            <p:txEl>
                                              <p:pRg st="7" end="7"/>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heel(1)">
                                      <p:cBhvr>
                                        <p:cTn id="30" dur="2000"/>
                                        <p:tgtEl>
                                          <p:spTgt spid="3">
                                            <p:txEl>
                                              <p:pRg st="8" end="8"/>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heel(1)">
                                      <p:cBhvr>
                                        <p:cTn id="33" dur="2000"/>
                                        <p:tgtEl>
                                          <p:spTgt spid="3">
                                            <p:txEl>
                                              <p:pRg st="9" end="9"/>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heel(1)">
                                      <p:cBhvr>
                                        <p:cTn id="36" dur="2000"/>
                                        <p:tgtEl>
                                          <p:spTgt spid="3">
                                            <p:txEl>
                                              <p:pRg st="10" end="10"/>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heel(1)">
                                      <p:cBhvr>
                                        <p:cTn id="3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09D0-8B3F-4D0E-B7B6-CD1781805E85}"/>
              </a:ext>
            </a:extLst>
          </p:cNvPr>
          <p:cNvSpPr>
            <a:spLocks noGrp="1"/>
          </p:cNvSpPr>
          <p:nvPr>
            <p:ph type="ctrTitle"/>
          </p:nvPr>
        </p:nvSpPr>
        <p:spPr/>
        <p:txBody>
          <a:bodyPr/>
          <a:lstStyle/>
          <a:p>
            <a:r>
              <a:rPr lang="en-US" dirty="0"/>
              <a:t> </a:t>
            </a:r>
            <a:endParaRPr lang="en-IN" dirty="0"/>
          </a:p>
        </p:txBody>
      </p:sp>
      <p:sp>
        <p:nvSpPr>
          <p:cNvPr id="6" name="Subtitle 5">
            <a:extLst>
              <a:ext uri="{FF2B5EF4-FFF2-40B4-BE49-F238E27FC236}">
                <a16:creationId xmlns:a16="http://schemas.microsoft.com/office/drawing/2014/main" id="{4FAB3EA1-8A38-41EF-B132-A539AFAAE2E9}"/>
              </a:ext>
            </a:extLst>
          </p:cNvPr>
          <p:cNvSpPr>
            <a:spLocks noGrp="1"/>
          </p:cNvSpPr>
          <p:nvPr>
            <p:ph type="subTitle" idx="4"/>
          </p:nvPr>
        </p:nvSpPr>
        <p:spPr>
          <a:xfrm>
            <a:off x="1600200" y="352425"/>
            <a:ext cx="8534400" cy="561976"/>
          </a:xfrm>
        </p:spPr>
        <p:txBody>
          <a:bodyPr/>
          <a:lstStyle/>
          <a:p>
            <a:pPr algn="l"/>
            <a:r>
              <a:rPr lang="en-IN" sz="3600" b="1" u="sng" spc="-15"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FRONTEND</a:t>
            </a:r>
            <a:endParaRPr lang="en-IN" sz="3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id="{8DDBD733-A967-4C52-B6A5-1DB401A1F4EF}"/>
              </a:ext>
            </a:extLst>
          </p:cNvPr>
          <p:cNvGraphicFramePr/>
          <p:nvPr>
            <p:extLst>
              <p:ext uri="{D42A27DB-BD31-4B8C-83A1-F6EECF244321}">
                <p14:modId xmlns:p14="http://schemas.microsoft.com/office/powerpoint/2010/main" val="2702403450"/>
              </p:ext>
            </p:extLst>
          </p:nvPr>
        </p:nvGraphicFramePr>
        <p:xfrm>
          <a:off x="855345" y="1143000"/>
          <a:ext cx="10971377"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201674454"/>
      </p:ext>
    </p:extLst>
  </p:cSld>
  <p:clrMapOvr>
    <a:masterClrMapping/>
  </p:clrMapOvr>
  <mc:AlternateContent xmlns:mc="http://schemas.openxmlformats.org/markup-compatibility/2006">
    <mc:Choice xmlns:p14="http://schemas.microsoft.com/office/powerpoint/2010/main" Requires="p14">
      <p:transition spd="slow" p14:dur="2000" advTm="65887"/>
    </mc:Choice>
    <mc:Fallback>
      <p:transition spd="slow" advTm="658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51AF-6826-4898-8DCB-BCF50423C4CC}"/>
              </a:ext>
            </a:extLst>
          </p:cNvPr>
          <p:cNvSpPr>
            <a:spLocks noGrp="1"/>
          </p:cNvSpPr>
          <p:nvPr>
            <p:ph type="ctrTitle"/>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858B7EB2-B605-419B-AAAD-5AEE7D8C4E75}"/>
              </a:ext>
            </a:extLst>
          </p:cNvPr>
          <p:cNvSpPr>
            <a:spLocks noGrp="1"/>
          </p:cNvSpPr>
          <p:nvPr>
            <p:ph type="subTitle" idx="4"/>
          </p:nvPr>
        </p:nvSpPr>
        <p:spPr>
          <a:xfrm>
            <a:off x="1828800" y="152400"/>
            <a:ext cx="8534400" cy="1107996"/>
          </a:xfrm>
        </p:spPr>
        <p:txBody>
          <a:bodyPr/>
          <a:lstStyle/>
          <a:p>
            <a:pPr algn="l"/>
            <a:endPar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algn="l"/>
            <a:r>
              <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BACKEND</a:t>
            </a:r>
            <a:endParaRPr lang="en-IN"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DFFE07FB-EE01-4E88-A37E-5F629525561F}"/>
              </a:ext>
            </a:extLst>
          </p:cNvPr>
          <p:cNvGraphicFramePr/>
          <p:nvPr>
            <p:extLst>
              <p:ext uri="{D42A27DB-BD31-4B8C-83A1-F6EECF244321}">
                <p14:modId xmlns:p14="http://schemas.microsoft.com/office/powerpoint/2010/main" val="1119472078"/>
              </p:ext>
            </p:extLst>
          </p:nvPr>
        </p:nvGraphicFramePr>
        <p:xfrm>
          <a:off x="381000" y="2438400"/>
          <a:ext cx="115824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20638894"/>
      </p:ext>
    </p:extLst>
  </p:cSld>
  <p:clrMapOvr>
    <a:masterClrMapping/>
  </p:clrMapOvr>
  <mc:AlternateContent xmlns:mc="http://schemas.openxmlformats.org/markup-compatibility/2006">
    <mc:Choice xmlns:p14="http://schemas.microsoft.com/office/powerpoint/2010/main" Requires="p14">
      <p:transition spd="slow" p14:dur="2000" advTm="33942"/>
    </mc:Choice>
    <mc:Fallback>
      <p:transition spd="slow" advTm="339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383BE8-E0CB-40DA-A69E-CD62894DDC19}"/>
              </a:ext>
            </a:extLst>
          </p:cNvPr>
          <p:cNvSpPr>
            <a:spLocks noGrp="1"/>
          </p:cNvSpPr>
          <p:nvPr>
            <p:ph type="ctrTitle" idx="4294967295"/>
          </p:nvPr>
        </p:nvSpPr>
        <p:spPr>
          <a:xfrm>
            <a:off x="11353800" y="2125663"/>
            <a:ext cx="838200" cy="661987"/>
          </a:xfrm>
        </p:spPr>
        <p:txBody>
          <a:bodyPr/>
          <a:lstStyle/>
          <a:p>
            <a:r>
              <a:rPr lang="en-US" dirty="0"/>
              <a:t> </a:t>
            </a:r>
            <a:endParaRPr lang="en-IN" dirty="0"/>
          </a:p>
        </p:txBody>
      </p:sp>
      <p:sp>
        <p:nvSpPr>
          <p:cNvPr id="5" name="Subtitle 4">
            <a:extLst>
              <a:ext uri="{FF2B5EF4-FFF2-40B4-BE49-F238E27FC236}">
                <a16:creationId xmlns:a16="http://schemas.microsoft.com/office/drawing/2014/main" id="{3625E72B-B8AD-47BA-B06C-63AC78A82C70}"/>
              </a:ext>
            </a:extLst>
          </p:cNvPr>
          <p:cNvSpPr>
            <a:spLocks noGrp="1"/>
          </p:cNvSpPr>
          <p:nvPr>
            <p:ph type="subTitle" idx="4294967295"/>
          </p:nvPr>
        </p:nvSpPr>
        <p:spPr>
          <a:xfrm>
            <a:off x="11353800" y="6629400"/>
            <a:ext cx="838200" cy="76200"/>
          </a:xfrm>
        </p:spPr>
        <p:txBody>
          <a:bodyPr/>
          <a:lstStyle/>
          <a:p>
            <a:r>
              <a:rPr lang="en-US" dirty="0"/>
              <a:t> </a:t>
            </a:r>
            <a:endParaRPr lang="en-IN" dirty="0"/>
          </a:p>
        </p:txBody>
      </p:sp>
      <p:pic>
        <p:nvPicPr>
          <p:cNvPr id="7" name="Picture 6" descr="Graphical user interface, application, website&#10;&#10;Description automatically generated">
            <a:extLst>
              <a:ext uri="{FF2B5EF4-FFF2-40B4-BE49-F238E27FC236}">
                <a16:creationId xmlns:a16="http://schemas.microsoft.com/office/drawing/2014/main" id="{F6B0DE78-713E-45A5-AC06-D93630117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2400"/>
            <a:ext cx="11734800" cy="6524625"/>
          </a:xfrm>
          <a:prstGeom prst="rect">
            <a:avLst/>
          </a:prstGeom>
        </p:spPr>
      </p:pic>
    </p:spTree>
    <p:custDataLst>
      <p:tags r:id="rId1"/>
    </p:custDataLst>
    <p:extLst>
      <p:ext uri="{BB962C8B-B14F-4D97-AF65-F5344CB8AC3E}">
        <p14:creationId xmlns:p14="http://schemas.microsoft.com/office/powerpoint/2010/main" val="374824950"/>
      </p:ext>
    </p:extLst>
  </p:cSld>
  <p:clrMapOvr>
    <a:masterClrMapping/>
  </p:clrMapOvr>
  <mc:AlternateContent xmlns:mc="http://schemas.openxmlformats.org/markup-compatibility/2006">
    <mc:Choice xmlns:p14="http://schemas.microsoft.com/office/powerpoint/2010/main" Requires="p14">
      <p:transition spd="slow" p14:dur="2000" advTm="7616"/>
    </mc:Choice>
    <mc:Fallback>
      <p:transition spd="slow" advTm="76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CF4D3712-6D38-465B-B17B-EF722C2B6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28601"/>
            <a:ext cx="11887200" cy="6400798"/>
          </a:xfrm>
          <a:prstGeom prst="rect">
            <a:avLst/>
          </a:prstGeom>
        </p:spPr>
      </p:pic>
      <p:sp>
        <p:nvSpPr>
          <p:cNvPr id="8" name="Title 7">
            <a:extLst>
              <a:ext uri="{FF2B5EF4-FFF2-40B4-BE49-F238E27FC236}">
                <a16:creationId xmlns:a16="http://schemas.microsoft.com/office/drawing/2014/main" id="{D9FE5772-6742-47EE-995F-8379F92E2ECC}"/>
              </a:ext>
            </a:extLst>
          </p:cNvPr>
          <p:cNvSpPr>
            <a:spLocks noGrp="1"/>
          </p:cNvSpPr>
          <p:nvPr>
            <p:ph type="ctrTitle"/>
          </p:nvPr>
        </p:nvSpPr>
        <p:spPr>
          <a:xfrm>
            <a:off x="914400" y="2125980"/>
            <a:ext cx="152400" cy="236220"/>
          </a:xfrm>
        </p:spPr>
        <p:txBody>
          <a:bodyPr/>
          <a:lstStyle/>
          <a:p>
            <a:r>
              <a:rPr lang="en-US" dirty="0"/>
              <a:t> </a:t>
            </a:r>
            <a:endParaRPr lang="en-IN" dirty="0"/>
          </a:p>
        </p:txBody>
      </p:sp>
      <p:sp>
        <p:nvSpPr>
          <p:cNvPr id="9" name="Subtitle 8">
            <a:extLst>
              <a:ext uri="{FF2B5EF4-FFF2-40B4-BE49-F238E27FC236}">
                <a16:creationId xmlns:a16="http://schemas.microsoft.com/office/drawing/2014/main" id="{37F53743-A1C4-4560-840E-B32E8D3791D8}"/>
              </a:ext>
            </a:extLst>
          </p:cNvPr>
          <p:cNvSpPr>
            <a:spLocks noGrp="1"/>
          </p:cNvSpPr>
          <p:nvPr>
            <p:ph type="subTitle" idx="4"/>
          </p:nvPr>
        </p:nvSpPr>
        <p:spPr>
          <a:xfrm>
            <a:off x="1676400" y="228601"/>
            <a:ext cx="45719" cy="228599"/>
          </a:xfrm>
        </p:spPr>
        <p:txBody>
          <a:bodyPr/>
          <a:lstStyle/>
          <a:p>
            <a:r>
              <a:rPr lang="en-US" dirty="0"/>
              <a:t> </a:t>
            </a:r>
            <a:endParaRPr lang="en-IN" dirty="0"/>
          </a:p>
        </p:txBody>
      </p:sp>
    </p:spTree>
    <p:custDataLst>
      <p:tags r:id="rId1"/>
    </p:custDataLst>
    <p:extLst>
      <p:ext uri="{BB962C8B-B14F-4D97-AF65-F5344CB8AC3E}">
        <p14:creationId xmlns:p14="http://schemas.microsoft.com/office/powerpoint/2010/main" val="479031770"/>
      </p:ext>
    </p:extLst>
  </p:cSld>
  <p:clrMapOvr>
    <a:masterClrMapping/>
  </p:clrMapOvr>
  <mc:AlternateContent xmlns:mc="http://schemas.openxmlformats.org/markup-compatibility/2006">
    <mc:Choice xmlns:p14="http://schemas.microsoft.com/office/powerpoint/2010/main" Requires="p14">
      <p:transition spd="slow" p14:dur="2000" advTm="15372"/>
    </mc:Choice>
    <mc:Fallback>
      <p:transition spd="slow" advTm="153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958F1C85-26D6-49BF-B46A-23C1AB177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16527"/>
            <a:ext cx="11734800" cy="6224945"/>
          </a:xfrm>
          <a:prstGeom prst="rect">
            <a:avLst/>
          </a:prstGeom>
        </p:spPr>
      </p:pic>
    </p:spTree>
    <p:custDataLst>
      <p:tags r:id="rId1"/>
    </p:custDataLst>
    <p:extLst>
      <p:ext uri="{BB962C8B-B14F-4D97-AF65-F5344CB8AC3E}">
        <p14:creationId xmlns:p14="http://schemas.microsoft.com/office/powerpoint/2010/main" val="854999139"/>
      </p:ext>
    </p:extLst>
  </p:cSld>
  <p:clrMapOvr>
    <a:masterClrMapping/>
  </p:clrMapOvr>
  <mc:AlternateContent xmlns:mc="http://schemas.openxmlformats.org/markup-compatibility/2006">
    <mc:Choice xmlns:p14="http://schemas.microsoft.com/office/powerpoint/2010/main" Requires="p14">
      <p:transition spd="slow" p14:dur="2000" advTm="11053"/>
    </mc:Choice>
    <mc:Fallback>
      <p:transition spd="slow" advTm="11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7|3|2.4|8.1"/>
</p:tagLst>
</file>

<file path=ppt/tags/tag10.xml><?xml version="1.0" encoding="utf-8"?>
<p:tagLst xmlns:a="http://schemas.openxmlformats.org/drawingml/2006/main" xmlns:r="http://schemas.openxmlformats.org/officeDocument/2006/relationships" xmlns:p="http://schemas.openxmlformats.org/presentationml/2006/main">
  <p:tag name="TIMING" val="|1.4"/>
</p:tagLst>
</file>

<file path=ppt/tags/tag11.xml><?xml version="1.0" encoding="utf-8"?>
<p:tagLst xmlns:a="http://schemas.openxmlformats.org/drawingml/2006/main" xmlns:r="http://schemas.openxmlformats.org/officeDocument/2006/relationships" xmlns:p="http://schemas.openxmlformats.org/presentationml/2006/main">
  <p:tag name="TIMING" val="|1.2"/>
</p:tagLst>
</file>

<file path=ppt/tags/tag12.xml><?xml version="1.0" encoding="utf-8"?>
<p:tagLst xmlns:a="http://schemas.openxmlformats.org/drawingml/2006/main" xmlns:r="http://schemas.openxmlformats.org/officeDocument/2006/relationships" xmlns:p="http://schemas.openxmlformats.org/presentationml/2006/main">
  <p:tag name="TIMING" val="|1.9|2.3|4.2|3.1|2.5|2.2|2.1|1.6|1.9|64.7"/>
</p:tagLst>
</file>

<file path=ppt/tags/tag13.xml><?xml version="1.0" encoding="utf-8"?>
<p:tagLst xmlns:a="http://schemas.openxmlformats.org/drawingml/2006/main" xmlns:r="http://schemas.openxmlformats.org/officeDocument/2006/relationships" xmlns:p="http://schemas.openxmlformats.org/presentationml/2006/main">
  <p:tag name="TIMING" val="|2.6"/>
</p:tagLst>
</file>

<file path=ppt/tags/tag2.xml><?xml version="1.0" encoding="utf-8"?>
<p:tagLst xmlns:a="http://schemas.openxmlformats.org/drawingml/2006/main" xmlns:r="http://schemas.openxmlformats.org/officeDocument/2006/relationships" xmlns:p="http://schemas.openxmlformats.org/presentationml/2006/main">
  <p:tag name="TIMING" val="|1.4|2.8"/>
</p:tagLst>
</file>

<file path=ppt/tags/tag3.xml><?xml version="1.0" encoding="utf-8"?>
<p:tagLst xmlns:a="http://schemas.openxmlformats.org/drawingml/2006/main" xmlns:r="http://schemas.openxmlformats.org/officeDocument/2006/relationships" xmlns:p="http://schemas.openxmlformats.org/presentationml/2006/main">
  <p:tag name="TIMING" val="|1.7|3.6|1.8"/>
</p:tagLst>
</file>

<file path=ppt/tags/tag4.xml><?xml version="1.0" encoding="utf-8"?>
<p:tagLst xmlns:a="http://schemas.openxmlformats.org/drawingml/2006/main" xmlns:r="http://schemas.openxmlformats.org/officeDocument/2006/relationships" xmlns:p="http://schemas.openxmlformats.org/presentationml/2006/main">
  <p:tag name="TIMING" val="|1.9|3.1"/>
</p:tagLst>
</file>

<file path=ppt/tags/tag5.xml><?xml version="1.0" encoding="utf-8"?>
<p:tagLst xmlns:a="http://schemas.openxmlformats.org/drawingml/2006/main" xmlns:r="http://schemas.openxmlformats.org/officeDocument/2006/relationships" xmlns:p="http://schemas.openxmlformats.org/presentationml/2006/main">
  <p:tag name="TIMING" val="|2.1|1.8"/>
</p:tagLst>
</file>

<file path=ppt/tags/tag6.xml><?xml version="1.0" encoding="utf-8"?>
<p:tagLst xmlns:a="http://schemas.openxmlformats.org/drawingml/2006/main" xmlns:r="http://schemas.openxmlformats.org/officeDocument/2006/relationships" xmlns:p="http://schemas.openxmlformats.org/presentationml/2006/main">
  <p:tag name="TIMING" val="|1.9|2"/>
</p:tagLst>
</file>

<file path=ppt/tags/tag7.xml><?xml version="1.0" encoding="utf-8"?>
<p:tagLst xmlns:a="http://schemas.openxmlformats.org/drawingml/2006/main" xmlns:r="http://schemas.openxmlformats.org/officeDocument/2006/relationships" xmlns:p="http://schemas.openxmlformats.org/presentationml/2006/main">
  <p:tag name="TIMING" val="|1.6"/>
</p:tagLst>
</file>

<file path=ppt/tags/tag8.xml><?xml version="1.0" encoding="utf-8"?>
<p:tagLst xmlns:a="http://schemas.openxmlformats.org/drawingml/2006/main" xmlns:r="http://schemas.openxmlformats.org/officeDocument/2006/relationships" xmlns:p="http://schemas.openxmlformats.org/presentationml/2006/main">
  <p:tag name="TIMING" val="|1.6"/>
</p:tagLst>
</file>

<file path=ppt/tags/tag9.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690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MT</vt:lpstr>
      <vt:lpstr>Calibri</vt:lpstr>
      <vt:lpstr>Calisto MT</vt:lpstr>
      <vt:lpstr>Centaur</vt:lpstr>
      <vt:lpstr>Century</vt:lpstr>
      <vt:lpstr>Tahoma</vt:lpstr>
      <vt:lpstr>Office Theme</vt:lpstr>
      <vt:lpstr>E-COMMERCE 2.0</vt:lpstr>
      <vt:lpstr>INDEX   </vt:lpstr>
      <vt:lpstr>Introduction</vt:lpstr>
      <vt:lpstr>Project Details</vt:lpstr>
      <vt:lpstr> </vt:lpstr>
      <vt:lpstr> </vt:lpstr>
      <vt:lpstr> </vt:lpstr>
      <vt:lpstr> </vt:lpstr>
      <vt:lpstr>PowerPoint Presentation</vt:lpstr>
      <vt:lpstr>PowerPoint Presentation</vt:lpstr>
      <vt:lpstr>PowerPoint Presentation</vt:lpstr>
      <vt:lpstr>CONCLUSION AND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(Chat Application)</dc:title>
  <dc:creator>IT_84_Alok Biswas</dc:creator>
  <cp:lastModifiedBy>supradipdas02@outlook.com</cp:lastModifiedBy>
  <cp:revision>31</cp:revision>
  <dcterms:created xsi:type="dcterms:W3CDTF">2022-11-23T16:51:09Z</dcterms:created>
  <dcterms:modified xsi:type="dcterms:W3CDTF">2022-11-24T10:27:04Z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2022-11-15T00:00:00Z</vt:filetime>
  </property>
  <property fmtid="{D5CDD505-2E9C-101B-9397-08002B2CF9AE}" pid="3" name="Creator">
    <vt:lpwstr>Microsoft® PowerPoint® 2016</vt:lpwstr>
  </property>
  <property fmtid="{D5CDD505-2E9C-101B-9397-08002B2CF9AE}" pid="4" name="LastSaved">
    <vt:filetime>2022-11-23T00:00:00Z</vt:filetime>
  </property>
</Properties>
</file>