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JuWpiQG4nI4lLzwXzmYc6npEK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96DFF9-E426-4FAA-9B90-09B71BF2A81D}">
  <a:tblStyle styleId="{D996DFF9-E426-4FAA-9B90-09B71BF2A8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4F4"/>
          </a:solidFill>
        </a:fill>
      </a:tcStyle>
    </a:wholeTbl>
    <a:band1H>
      <a:tcTxStyle/>
      <a:tcStyle>
        <a:fill>
          <a:solidFill>
            <a:srgbClr val="DEE8E8"/>
          </a:solidFill>
        </a:fill>
      </a:tcStyle>
    </a:band1H>
    <a:band2H>
      <a:tcTxStyle/>
    </a:band2H>
    <a:band1V>
      <a:tcTxStyle/>
      <a:tcStyle>
        <a:fill>
          <a:solidFill>
            <a:srgbClr val="DEE8E8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H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HN"/>
              <a:t>tenes</a:t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hyperlink" Target="https://youtu.be/-EsnUbnt4C0" TargetMode="External"/><Relationship Id="rId13" Type="http://schemas.openxmlformats.org/officeDocument/2006/relationships/image" Target="../media/image7.png"/><Relationship Id="rId12" Type="http://schemas.openxmlformats.org/officeDocument/2006/relationships/hyperlink" Target="https://youtu.be/32Icf-hm1c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mpusvirtual.unah.edu.hn/mod/resource/view.php?id=785913" TargetMode="External"/><Relationship Id="rId4" Type="http://schemas.openxmlformats.org/officeDocument/2006/relationships/hyperlink" Target="http://www.youtube.com/watch?v=g-zNUhKp6h0%26feature%3Dyoutu.be" TargetMode="External"/><Relationship Id="rId9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hyperlink" Target="https://youtu.be/rMF5lRIMs9I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youtu.be/ivoQrBtLGV4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youtu.be/AejnSAFKzK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mpusvirtual.unah.edu.hn/mod/page/view.php?id=78588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uFIhF37REyMbJqM6BGa6_W6KNw_DV0-R/view?usp=sharing" TargetMode="External"/><Relationship Id="rId4" Type="http://schemas.openxmlformats.org/officeDocument/2006/relationships/hyperlink" Target="https://docs.google.com/document/d/1tO7XwgcHLzvdz0KTP8Fp3Klctn4Y9vXzKs-yNCmLmKM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registrounah.hn/Imagenes/top.jpg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981" y="377503"/>
            <a:ext cx="10815526" cy="1478531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65000" fadeDir="5400000" kx="0" rotWithShape="0" algn="bl" stA="95000" stPos="0" sy="-100000" ky="0"/>
          </a:effectLst>
        </p:spPr>
      </p:pic>
      <p:sp>
        <p:nvSpPr>
          <p:cNvPr id="106" name="Google Shape;106;p1"/>
          <p:cNvSpPr txBox="1"/>
          <p:nvPr>
            <p:ph type="ctrTitle"/>
          </p:nvPr>
        </p:nvSpPr>
        <p:spPr>
          <a:xfrm>
            <a:off x="2175054" y="2385416"/>
            <a:ext cx="944607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600"/>
              <a:buFont typeface="Arial Black"/>
              <a:buNone/>
            </a:pPr>
            <a:r>
              <a:rPr lang="es-HN" sz="9600">
                <a:latin typeface="Arial Black"/>
                <a:ea typeface="Arial Black"/>
                <a:cs typeface="Arial Black"/>
                <a:sym typeface="Arial Black"/>
              </a:rPr>
              <a:t>RETO 1</a:t>
            </a:r>
            <a:endParaRPr sz="9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7424813" y="5854787"/>
            <a:ext cx="3997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H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DIBUJO TECNICO 1 PARA LA INGENIERIA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9575959" y="5438726"/>
            <a:ext cx="1828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HN" sz="2400" u="none" cap="none" strike="noStrike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UNIDAD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837028" y="1991854"/>
            <a:ext cx="9896622" cy="2602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H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Bienvenidos a desarrollo del </a:t>
            </a:r>
            <a:r>
              <a:rPr b="1" lang="es-HN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RETO 1</a:t>
            </a:r>
            <a:r>
              <a:rPr b="1" lang="es-H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asignatura.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H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 el formato que se le brindará, realice la actividad, en un documento de Word, que en esta presentación se describe. 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H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837027" y="528814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Calibri"/>
              <a:buNone/>
            </a:pPr>
            <a:r>
              <a:rPr lang="es-HN" sz="4000" cap="non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PLANTEAMIENTO</a:t>
            </a:r>
            <a:endParaRPr sz="4000" cap="non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336431" y="1154403"/>
            <a:ext cx="9509759" cy="3528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H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 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Demostrar que la hipótesis nula que dice que </a:t>
            </a:r>
            <a:r>
              <a:rPr lang="es-H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“El dibujo técnico no tiene aplicación ni utilidad fundamental en la Ingeniería del XXI”</a:t>
            </a:r>
            <a:r>
              <a:rPr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es correcta. Ahora bien, hay que recordar que no pueden existir hipótesis nulas, por lo cual, esta se debe reestructurar para hacerla verdadera, en ese caso la hipótesis a demostrar sería: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“El dibujo técnico tiene aplicación y utilidad fundamental en la Ingeniería del XXI”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Durante el desarrollo del trabajo, el estudiante será capaz de captar, en profundidad, el tema de dibujo técnico, utilizando su pensamiento sistémico y crítico para la construcción de nexos que le permitan desarrollar las ideas más propicias para llevar a cabo la ejecución del reto.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511052" y="365632"/>
            <a:ext cx="10701431" cy="2375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H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Instrucciones por seguir para alcanzar el Reto 1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H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Fecha de entreg</a:t>
            </a:r>
            <a:r>
              <a:rPr b="1" lang="es-HN" sz="2000">
                <a:solidFill>
                  <a:srgbClr val="FF0000"/>
                </a:solidFill>
              </a:rPr>
              <a:t>a 30 de Nayo al 05 de junio 2021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forma individual, cada estudiante debe leer y comprender la presentación “</a:t>
            </a:r>
            <a:r>
              <a:rPr lang="es-H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Introducción al dibujo Técnico</a:t>
            </a:r>
            <a:r>
              <a:rPr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para Ingeniería”.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Luego, siempre en forma individual, deberá ver el video que se ha asignado a la carrera que estudia: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4728" y="2741539"/>
            <a:ext cx="1624628" cy="123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43565" y="2741539"/>
            <a:ext cx="1642184" cy="123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77042" y="4089198"/>
            <a:ext cx="1624628" cy="1231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>
            <a:off x="6976973" y="2730784"/>
            <a:ext cx="3644285" cy="663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H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Ingeniería Mecánica y Eléctrica: </a:t>
            </a:r>
            <a:r>
              <a:rPr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Mega estructuras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186689" y="4102135"/>
            <a:ext cx="2743426" cy="1084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H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Ingeniería Industrial: </a:t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rascacielos redondo HD - Abu Dhabi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4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77042" y="5505604"/>
            <a:ext cx="1588426" cy="118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13000" y="3115841"/>
            <a:ext cx="1989297" cy="149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013000" y="5139212"/>
            <a:ext cx="1989297" cy="150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/>
          <p:nvPr/>
        </p:nvSpPr>
        <p:spPr>
          <a:xfrm>
            <a:off x="439604" y="2492114"/>
            <a:ext cx="2490511" cy="1186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H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Ingeniería Química:</a:t>
            </a:r>
            <a:endParaRPr/>
          </a:p>
          <a:p>
            <a:pPr indent="0" lvl="0" marL="0" marR="0" rtl="0" algn="r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b="1"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Mega fabricas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86689" y="5609564"/>
            <a:ext cx="2743426" cy="981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H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Ingeniería Civil: </a:t>
            </a:r>
            <a:r>
              <a:rPr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puente Millau HD - Francia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6912185" y="4714937"/>
            <a:ext cx="3644285" cy="663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H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Ingeniería en sistemas: </a:t>
            </a:r>
            <a:r>
              <a:rPr lang="es-H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Estación Espacial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2F2F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773723" y="549969"/>
            <a:ext cx="11015003" cy="4765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Una vez que ha leído el material y visto el video, haciendo uso del conocimiento adquirido con mediante estos dos recursos de aprendizaje, responda con sus propias palabras las siguientes preguntas en su cuaderno de dibujo: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a)       ¿Cuál fue el roll que desarrolló la ingeniería que usted estudia en video asignado?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      ¿Cómo el dibujo técnico le ayudó al ingeniero de la profesión que usted cursa en el desarrollo del proyecto visto en el vídeo?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c)       Según la respuesta a la pregunta No. 2 ¿Por qué es importante el dibujo técnico en la Ingeniería que usted cursa?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d)      ¿Qué tipo de dibujo encontró (técnico o artístico) al ver el video relacionado a su carrera?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e)      ¿De qué forma le ayudaron estos dibujos a comprender el tema del dibujo Técnico?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Defina que es para usted el dibujo Técnico y su aplicación en la vida profesional aquí en Honduras.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3" name="Google Shape;153;p6"/>
          <p:cNvGraphicFramePr/>
          <p:nvPr/>
        </p:nvGraphicFramePr>
        <p:xfrm>
          <a:off x="1727195" y="194134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{D996DFF9-E426-4FAA-9B90-09B71BF2A81D}</a:tableStyleId>
              </a:tblPr>
              <a:tblGrid>
                <a:gridCol w="1994875"/>
                <a:gridCol w="1994875"/>
                <a:gridCol w="1994875"/>
                <a:gridCol w="1994875"/>
              </a:tblGrid>
              <a:tr h="62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2000" u="none" cap="none" strike="noStrike"/>
                        <a:t>Dibujo Técnico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2000" u="none" cap="none" strike="noStrike"/>
                        <a:t>Similitudes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2000" u="none" cap="none" strike="noStrike"/>
                        <a:t>Diferencias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2000" u="none" cap="none" strike="noStrike"/>
                        <a:t>Dibujo artístico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</a:tr>
              <a:tr h="62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</a:tr>
              <a:tr h="62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</a:tr>
              <a:tr h="62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</a:tr>
              <a:tr h="62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</a:tr>
              <a:tr h="62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</a:tr>
              <a:tr h="62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sz="9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>
                    <a:solidFill>
                      <a:srgbClr val="CCCCC2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6"/>
          <p:cNvSpPr/>
          <p:nvPr/>
        </p:nvSpPr>
        <p:spPr>
          <a:xfrm>
            <a:off x="1727199" y="679572"/>
            <a:ext cx="76418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H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s-H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Realice el siguiente cuadro comparativo donde se muestre las semejanzas y diferencias del Dibujo T</a:t>
            </a:r>
            <a:r>
              <a:rPr b="0" i="0" lang="es-H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0" i="0" lang="es-H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cnico y el Dibujo Art</a:t>
            </a:r>
            <a:r>
              <a:rPr b="0" i="0" lang="es-H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</a:t>
            </a:r>
            <a:r>
              <a:rPr b="0" i="0" lang="es-H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stico.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1103311" y="3414581"/>
            <a:ext cx="9560000" cy="2723063"/>
          </a:xfrm>
          <a:prstGeom prst="rect">
            <a:avLst/>
          </a:prstGeom>
          <a:solidFill>
            <a:srgbClr val="002060"/>
          </a:solidFill>
          <a:ln cap="flat" cmpd="sng" w="15875">
            <a:solidFill>
              <a:srgbClr val="728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9900458" y="6759334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844062" y="794180"/>
            <a:ext cx="10522633" cy="287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 ¿Qué tipo de planos debe interpretar en su carrera? Mencione un máximo de 3 planos constructivos.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7. En grupo, analicen las respuestas individuales y, entre todos, obtengan: los objetivos de aprendizaje tanto general como específicos y las conclusiones pertinentes, así como la </a:t>
            </a:r>
            <a:r>
              <a:rPr lang="es-HN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introducción</a:t>
            </a: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8. Lean  detenidamente la rúbrica de evaluación que se encuentra al final de este documento para conocer los criterios de evaluación de este trabajo.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9. Se permitirá un máximo de 5 paginas para presentar en esta investigación.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1103311" y="3414581"/>
            <a:ext cx="9560000" cy="253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s-H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10.  Al finalizar, guarden su documento en su computadora o memoria 			USB, nómbrelo de la siguiente forma:</a:t>
            </a:r>
            <a:endParaRPr b="0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s-H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suApellido_suNombre_nombre de la tarea.pdf </a:t>
            </a:r>
            <a:endParaRPr b="0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85725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s-H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Por Ejemplo</a:t>
            </a:r>
            <a:r>
              <a:rPr b="1" i="0" lang="es-H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       Pérez_Juan_Lamina 1.pdf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s-H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deberá subir el archivo al Aula Virtual en el espacio “Aquí suba el documento de Reto 1” </a:t>
            </a:r>
            <a:endParaRPr b="0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9900458" y="6856118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890121" y="607279"/>
            <a:ext cx="62560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Formato de presentación del RETO 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890121" y="1253610"/>
            <a:ext cx="9869995" cy="11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H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presentar la investigación, usar el formato que encontrará en el aula virtual o al acceder al siguiente enlace: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s-H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https://drive.google.com/file/d/1uFIhF37REyMbJqM6BGa6_W6KNw_DV0-R/view?usp=sharing</a:t>
            </a:r>
            <a:r>
              <a:rPr lang="es-H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890121" y="3658455"/>
            <a:ext cx="33307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Rúbrica del RETO 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890121" y="4262764"/>
            <a:ext cx="9869995" cy="11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H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presentar la investigación, usar el formato que encontrará en el aula virtual o al acceder al siguiente enlace: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s-H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2826774" y="4970533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https://docs.google.com/document/d/1tO7XwgcHLzvdz0KTP8Fp3Klctn4Y9vXzKs-yNCmLmKM/edit?usp=sharing</a:t>
            </a:r>
            <a:r>
              <a:rPr lang="es-H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1263279" y="163186"/>
            <a:ext cx="3111773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s-HN" sz="4000"/>
              <a:t>bibliografía</a:t>
            </a:r>
            <a:endParaRPr sz="4000"/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‹#›</a:t>
            </a:fld>
            <a:endParaRPr/>
          </a:p>
        </p:txBody>
      </p:sp>
      <p:pic>
        <p:nvPicPr>
          <p:cNvPr descr="Lucem Aspicio | J. Chavez Blog"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6011" y="4417262"/>
            <a:ext cx="1336556" cy="182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ción">
  <a:themeElements>
    <a:clrScheme name="Retrospección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2020-08-16T18:13:56Z</dcterms:created>
  <dc:creator>MOSSI</dc:creator>
</cp:coreProperties>
</file>