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>
          <p15:clr>
            <a:srgbClr val="A4A3A4"/>
          </p15:clr>
        </p15:guide>
        <p15:guide id="2" pos="3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248" y="348"/>
      </p:cViewPr>
      <p:guideLst>
        <p:guide orient="horz" pos="2082"/>
        <p:guide pos="39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handoutMaster" Target="handoutMasters/handout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Óvalo 5"/>
          <p:cNvSpPr/>
          <p:nvPr/>
        </p:nvSpPr>
        <p:spPr>
          <a:xfrm>
            <a:off x="1014095" y="113474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53365" y="148399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2472690" y="113855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711960" y="14878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1681480" y="1101090"/>
            <a:ext cx="10966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[ONION core]</a:t>
            </a:r>
          </a:p>
        </p:txBody>
      </p:sp>
      <p:sp>
        <p:nvSpPr>
          <p:cNvPr id="10" name="Óvalo 9"/>
          <p:cNvSpPr/>
          <p:nvPr/>
        </p:nvSpPr>
        <p:spPr>
          <a:xfrm>
            <a:off x="3924300" y="11245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163570" y="147383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4715510" y="116776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[import]</a:t>
            </a:r>
          </a:p>
        </p:txBody>
      </p:sp>
      <p:sp>
        <p:nvSpPr>
          <p:cNvPr id="22" name="Óvalo 21"/>
          <p:cNvSpPr/>
          <p:nvPr/>
        </p:nvSpPr>
        <p:spPr>
          <a:xfrm>
            <a:off x="972185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q6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961120" y="151892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Óvalo 1"/>
          <p:cNvSpPr/>
          <p:nvPr/>
        </p:nvSpPr>
        <p:spPr>
          <a:xfrm>
            <a:off x="5375910" y="112522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4615180" y="147447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Óvalo 19"/>
          <p:cNvSpPr/>
          <p:nvPr/>
        </p:nvSpPr>
        <p:spPr>
          <a:xfrm>
            <a:off x="6822440" y="119062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6061710" y="153987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Óvalo 31"/>
          <p:cNvSpPr/>
          <p:nvPr/>
        </p:nvSpPr>
        <p:spPr>
          <a:xfrm>
            <a:off x="826770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q5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7506970" y="15132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Cuadro de texto 39"/>
          <p:cNvSpPr txBox="1"/>
          <p:nvPr/>
        </p:nvSpPr>
        <p:spPr>
          <a:xfrm>
            <a:off x="3364865" y="1196340"/>
            <a:ext cx="411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[{]</a:t>
            </a:r>
          </a:p>
        </p:txBody>
      </p:sp>
      <p:sp>
        <p:nvSpPr>
          <p:cNvPr id="47" name="Cuadro de texto 46"/>
          <p:cNvSpPr txBox="1"/>
          <p:nvPr/>
        </p:nvSpPr>
        <p:spPr>
          <a:xfrm>
            <a:off x="2472690" y="859790"/>
            <a:ext cx="9886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[nombre]</a:t>
            </a:r>
          </a:p>
        </p:txBody>
      </p:sp>
      <p:sp>
        <p:nvSpPr>
          <p:cNvPr id="52" name="Cuadro de texto 51"/>
          <p:cNvSpPr txBox="1"/>
          <p:nvPr/>
        </p:nvSpPr>
        <p:spPr>
          <a:xfrm>
            <a:off x="626300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[var]</a:t>
            </a:r>
          </a:p>
        </p:txBody>
      </p:sp>
      <p:sp>
        <p:nvSpPr>
          <p:cNvPr id="54" name="Cuadro de texto 53"/>
          <p:cNvSpPr txBox="1"/>
          <p:nvPr/>
        </p:nvSpPr>
        <p:spPr>
          <a:xfrm>
            <a:off x="760793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[func]</a:t>
            </a:r>
          </a:p>
        </p:txBody>
      </p:sp>
      <p:sp>
        <p:nvSpPr>
          <p:cNvPr id="60" name="Óvalo 59"/>
          <p:cNvSpPr/>
          <p:nvPr/>
        </p:nvSpPr>
        <p:spPr>
          <a:xfrm>
            <a:off x="9721850" y="23310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q7</a:t>
            </a:r>
          </a:p>
        </p:txBody>
      </p:sp>
      <p:cxnSp>
        <p:nvCxnSpPr>
          <p:cNvPr id="62" name="Conector recto de flecha 61"/>
          <p:cNvCxnSpPr>
            <a:stCxn id="22" idx="4"/>
            <a:endCxn id="60" idx="0"/>
          </p:cNvCxnSpPr>
          <p:nvPr/>
        </p:nvCxnSpPr>
        <p:spPr>
          <a:xfrm>
            <a:off x="10055860" y="1866900"/>
            <a:ext cx="0" cy="4641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Cuadro de texto 62"/>
          <p:cNvSpPr txBox="1"/>
          <p:nvPr/>
        </p:nvSpPr>
        <p:spPr>
          <a:xfrm>
            <a:off x="9189720" y="1259840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[if]</a:t>
            </a:r>
          </a:p>
        </p:txBody>
      </p:sp>
      <p:sp>
        <p:nvSpPr>
          <p:cNvPr id="64" name="Cuadro de texto 63"/>
          <p:cNvSpPr txBox="1"/>
          <p:nvPr/>
        </p:nvSpPr>
        <p:spPr>
          <a:xfrm>
            <a:off x="10238740" y="188976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[while]</a:t>
            </a:r>
          </a:p>
        </p:txBody>
      </p:sp>
      <p:sp>
        <p:nvSpPr>
          <p:cNvPr id="68" name="Óvalo 67"/>
          <p:cNvSpPr/>
          <p:nvPr/>
        </p:nvSpPr>
        <p:spPr>
          <a:xfrm>
            <a:off x="9723755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q8</a:t>
            </a:r>
          </a:p>
        </p:txBody>
      </p:sp>
      <p:cxnSp>
        <p:nvCxnSpPr>
          <p:cNvPr id="69" name="Conector recto de flecha 68"/>
          <p:cNvCxnSpPr>
            <a:stCxn id="60" idx="4"/>
            <a:endCxn id="68" idx="0"/>
          </p:cNvCxnSpPr>
          <p:nvPr/>
        </p:nvCxnSpPr>
        <p:spPr>
          <a:xfrm>
            <a:off x="10055860" y="3030220"/>
            <a:ext cx="1905" cy="4927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Cuadro de texto 69"/>
          <p:cNvSpPr txBox="1"/>
          <p:nvPr/>
        </p:nvSpPr>
        <p:spPr>
          <a:xfrm>
            <a:off x="10292715" y="3169920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[switch]</a:t>
            </a:r>
          </a:p>
        </p:txBody>
      </p:sp>
      <p:sp>
        <p:nvSpPr>
          <p:cNvPr id="71" name="Óvalo 70"/>
          <p:cNvSpPr/>
          <p:nvPr/>
        </p:nvSpPr>
        <p:spPr>
          <a:xfrm>
            <a:off x="8267700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q9</a:t>
            </a:r>
          </a:p>
        </p:txBody>
      </p:sp>
      <p:sp>
        <p:nvSpPr>
          <p:cNvPr id="72" name="Cuadro de texto 71"/>
          <p:cNvSpPr txBox="1"/>
          <p:nvPr/>
        </p:nvSpPr>
        <p:spPr>
          <a:xfrm>
            <a:off x="9189720" y="35236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[print]</a:t>
            </a:r>
          </a:p>
        </p:txBody>
      </p:sp>
      <p:cxnSp>
        <p:nvCxnSpPr>
          <p:cNvPr id="73" name="Conector recto de flecha 72"/>
          <p:cNvCxnSpPr>
            <a:stCxn id="68" idx="2"/>
            <a:endCxn id="71" idx="6"/>
          </p:cNvCxnSpPr>
          <p:nvPr/>
        </p:nvCxnSpPr>
        <p:spPr>
          <a:xfrm flipH="1">
            <a:off x="8935085" y="3872865"/>
            <a:ext cx="7886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Óvalo 73"/>
          <p:cNvSpPr/>
          <p:nvPr/>
        </p:nvSpPr>
        <p:spPr>
          <a:xfrm>
            <a:off x="7006590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q10</a:t>
            </a:r>
          </a:p>
        </p:txBody>
      </p:sp>
      <p:cxnSp>
        <p:nvCxnSpPr>
          <p:cNvPr id="75" name="Conector recto de flecha 74"/>
          <p:cNvCxnSpPr>
            <a:stCxn id="71" idx="2"/>
            <a:endCxn id="74" idx="6"/>
          </p:cNvCxnSpPr>
          <p:nvPr/>
        </p:nvCxnSpPr>
        <p:spPr>
          <a:xfrm flipH="1">
            <a:off x="7673975" y="3872865"/>
            <a:ext cx="593725" cy="6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Cuadro de texto 75"/>
          <p:cNvSpPr txBox="1"/>
          <p:nvPr/>
        </p:nvSpPr>
        <p:spPr>
          <a:xfrm>
            <a:off x="7743190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/>
              <a:t>[;]</a:t>
            </a:r>
          </a:p>
        </p:txBody>
      </p:sp>
      <p:cxnSp>
        <p:nvCxnSpPr>
          <p:cNvPr id="77" name="Conector curvado 76"/>
          <p:cNvCxnSpPr>
            <a:stCxn id="74" idx="1"/>
            <a:endCxn id="74" idx="7"/>
          </p:cNvCxnSpPr>
          <p:nvPr/>
        </p:nvCxnSpPr>
        <p:spPr>
          <a:xfrm rot="16200000">
            <a:off x="7339965" y="3390265"/>
            <a:ext cx="3175" cy="471805"/>
          </a:xfrm>
          <a:prstGeom prst="curvedConnector3">
            <a:avLst>
              <a:gd name="adj1" fmla="val 1078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8" name="Cuadro de texto 77"/>
          <p:cNvSpPr txBox="1"/>
          <p:nvPr/>
        </p:nvSpPr>
        <p:spPr>
          <a:xfrm>
            <a:off x="7152005" y="30302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1"/>
                </a:solidFill>
              </a:rPr>
              <a:t>[;]</a:t>
            </a:r>
          </a:p>
        </p:txBody>
      </p:sp>
      <p:sp>
        <p:nvSpPr>
          <p:cNvPr id="79" name="Óvalo 78"/>
          <p:cNvSpPr/>
          <p:nvPr/>
        </p:nvSpPr>
        <p:spPr>
          <a:xfrm>
            <a:off x="5762625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</a:p>
        </p:txBody>
      </p:sp>
      <p:cxnSp>
        <p:nvCxnSpPr>
          <p:cNvPr id="80" name="Conector recto de flecha 79"/>
          <p:cNvCxnSpPr>
            <a:stCxn id="74" idx="2"/>
            <a:endCxn id="79" idx="6"/>
          </p:cNvCxnSpPr>
          <p:nvPr/>
        </p:nvCxnSpPr>
        <p:spPr>
          <a:xfrm flipH="1">
            <a:off x="6430010" y="3873500"/>
            <a:ext cx="5765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Cuadro de texto 80"/>
          <p:cNvSpPr txBox="1"/>
          <p:nvPr/>
        </p:nvSpPr>
        <p:spPr>
          <a:xfrm>
            <a:off x="6490335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/>
              <a:t>[{]</a:t>
            </a:r>
          </a:p>
        </p:txBody>
      </p:sp>
      <p:sp>
        <p:nvSpPr>
          <p:cNvPr id="82" name="Óvalo 81"/>
          <p:cNvSpPr/>
          <p:nvPr/>
        </p:nvSpPr>
        <p:spPr>
          <a:xfrm>
            <a:off x="5834380" y="3589020"/>
            <a:ext cx="541020" cy="5708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</a:p>
        </p:txBody>
      </p:sp>
      <p:cxnSp>
        <p:nvCxnSpPr>
          <p:cNvPr id="83" name="Conector recto de flecha 82"/>
          <p:cNvCxnSpPr/>
          <p:nvPr/>
        </p:nvCxnSpPr>
        <p:spPr>
          <a:xfrm flipH="1" flipV="1">
            <a:off x="2806700" y="1837690"/>
            <a:ext cx="2955925" cy="203581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Cuadro de texto 83"/>
          <p:cNvSpPr txBox="1"/>
          <p:nvPr/>
        </p:nvSpPr>
        <p:spPr>
          <a:xfrm>
            <a:off x="3585210" y="2955925"/>
            <a:ext cx="8870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[ONION layer]</a:t>
            </a:r>
          </a:p>
        </p:txBody>
      </p:sp>
      <p:cxnSp>
        <p:nvCxnSpPr>
          <p:cNvPr id="85" name="Conector curvado 84"/>
          <p:cNvCxnSpPr>
            <a:stCxn id="32" idx="0"/>
            <a:endCxn id="20" idx="0"/>
          </p:cNvCxnSpPr>
          <p:nvPr/>
        </p:nvCxnSpPr>
        <p:spPr>
          <a:xfrm rot="16200000" flipH="1" flipV="1">
            <a:off x="7867650" y="456565"/>
            <a:ext cx="22860" cy="1445260"/>
          </a:xfrm>
          <a:prstGeom prst="curvedConnector3">
            <a:avLst>
              <a:gd name="adj1" fmla="val -224722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6" name="Conector curvado 85"/>
          <p:cNvCxnSpPr>
            <a:stCxn id="32" idx="4"/>
            <a:endCxn id="60" idx="2"/>
          </p:cNvCxnSpPr>
          <p:nvPr/>
        </p:nvCxnSpPr>
        <p:spPr>
          <a:xfrm rot="5400000" flipV="1">
            <a:off x="8754745" y="1713865"/>
            <a:ext cx="814070" cy="112014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7" name="Conector curvado 86"/>
          <p:cNvCxnSpPr>
            <a:stCxn id="32" idx="4"/>
            <a:endCxn id="68" idx="1"/>
          </p:cNvCxnSpPr>
          <p:nvPr/>
        </p:nvCxnSpPr>
        <p:spPr>
          <a:xfrm rot="5400000" flipV="1">
            <a:off x="8332470" y="2135505"/>
            <a:ext cx="1758315" cy="1219835"/>
          </a:xfrm>
          <a:prstGeom prst="curvedConnector3">
            <a:avLst>
              <a:gd name="adj1" fmla="val 4709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9" name="Conector curvado 88"/>
          <p:cNvCxnSpPr>
            <a:stCxn id="32" idx="4"/>
            <a:endCxn id="74" idx="0"/>
          </p:cNvCxnSpPr>
          <p:nvPr/>
        </p:nvCxnSpPr>
        <p:spPr>
          <a:xfrm rot="5400000">
            <a:off x="7143115" y="2064385"/>
            <a:ext cx="1656715" cy="1261110"/>
          </a:xfrm>
          <a:prstGeom prst="curved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1" name="Conector curvado 90"/>
          <p:cNvCxnSpPr>
            <a:stCxn id="32" idx="4"/>
            <a:endCxn id="71" idx="0"/>
          </p:cNvCxnSpPr>
          <p:nvPr/>
        </p:nvCxnSpPr>
        <p:spPr>
          <a:xfrm rot="5400000">
            <a:off x="7773670" y="2694940"/>
            <a:ext cx="1656080" cy="3175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2" name="Cuadro de texto 91"/>
          <p:cNvSpPr txBox="1"/>
          <p:nvPr/>
        </p:nvSpPr>
        <p:spPr>
          <a:xfrm>
            <a:off x="8820150" y="21666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[while]</a:t>
            </a:r>
          </a:p>
        </p:txBody>
      </p:sp>
      <p:sp>
        <p:nvSpPr>
          <p:cNvPr id="93" name="Cuadro de texto 92"/>
          <p:cNvSpPr txBox="1"/>
          <p:nvPr/>
        </p:nvSpPr>
        <p:spPr>
          <a:xfrm>
            <a:off x="9037955" y="281622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[switch]</a:t>
            </a:r>
          </a:p>
        </p:txBody>
      </p:sp>
      <p:sp>
        <p:nvSpPr>
          <p:cNvPr id="94" name="Cuadro de texto 93"/>
          <p:cNvSpPr txBox="1"/>
          <p:nvPr/>
        </p:nvSpPr>
        <p:spPr>
          <a:xfrm>
            <a:off x="8199120" y="30302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[print]</a:t>
            </a:r>
          </a:p>
        </p:txBody>
      </p:sp>
      <p:cxnSp>
        <p:nvCxnSpPr>
          <p:cNvPr id="95" name="Conector curvado 94"/>
          <p:cNvCxnSpPr>
            <a:stCxn id="74" idx="1"/>
            <a:endCxn id="2" idx="4"/>
          </p:cNvCxnSpPr>
          <p:nvPr/>
        </p:nvCxnSpPr>
        <p:spPr>
          <a:xfrm rot="16200000" flipV="1">
            <a:off x="5506085" y="2027555"/>
            <a:ext cx="1801495" cy="1394460"/>
          </a:xfrm>
          <a:prstGeom prst="curvedConnector3">
            <a:avLst>
              <a:gd name="adj1" fmla="val 5285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6" name="Cuadro de texto 95"/>
          <p:cNvSpPr txBox="1"/>
          <p:nvPr/>
        </p:nvSpPr>
        <p:spPr>
          <a:xfrm>
            <a:off x="5502275" y="257365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</a:t>
            </a:r>
            <a:r>
              <a:rPr lang="es-HN" altLang="es-MX" sz="800">
                <a:solidFill>
                  <a:srgbClr val="00B050"/>
                </a:solidFill>
              </a:rPr>
              <a:t>import</a:t>
            </a:r>
            <a:r>
              <a:rPr lang="es-HN" altLang="es-MX" sz="800"/>
              <a:t>]</a:t>
            </a:r>
          </a:p>
        </p:txBody>
      </p:sp>
      <p:cxnSp>
        <p:nvCxnSpPr>
          <p:cNvPr id="97" name="Conector curvado 96"/>
          <p:cNvCxnSpPr>
            <a:stCxn id="74" idx="1"/>
            <a:endCxn id="20" idx="4"/>
          </p:cNvCxnSpPr>
          <p:nvPr/>
        </p:nvCxnSpPr>
        <p:spPr>
          <a:xfrm rot="16200000">
            <a:off x="6262370" y="2731770"/>
            <a:ext cx="1736090" cy="52070"/>
          </a:xfrm>
          <a:prstGeom prst="curvedConnector3">
            <a:avLst>
              <a:gd name="adj1" fmla="val 5292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8" name="Cuadro de texto 97"/>
          <p:cNvSpPr txBox="1"/>
          <p:nvPr/>
        </p:nvSpPr>
        <p:spPr>
          <a:xfrm>
            <a:off x="6675755" y="211709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</a:t>
            </a:r>
            <a:r>
              <a:rPr lang="es-HN" altLang="es-MX" sz="800">
                <a:solidFill>
                  <a:srgbClr val="00B050"/>
                </a:solidFill>
              </a:rPr>
              <a:t>var</a:t>
            </a:r>
            <a:r>
              <a:rPr lang="es-HN" altLang="es-MX" sz="800"/>
              <a:t>]</a:t>
            </a:r>
          </a:p>
        </p:txBody>
      </p:sp>
      <p:cxnSp>
        <p:nvCxnSpPr>
          <p:cNvPr id="99" name="Conector curvado 98"/>
          <p:cNvCxnSpPr>
            <a:stCxn id="2" idx="5"/>
            <a:endCxn id="74" idx="0"/>
          </p:cNvCxnSpPr>
          <p:nvPr/>
        </p:nvCxnSpPr>
        <p:spPr>
          <a:xfrm rot="5400000" flipV="1">
            <a:off x="5742305" y="1924685"/>
            <a:ext cx="1801495" cy="1395095"/>
          </a:xfrm>
          <a:prstGeom prst="curvedConnector3">
            <a:avLst>
              <a:gd name="adj1" fmla="val 5283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0" name="Conector curvado 99"/>
          <p:cNvCxnSpPr>
            <a:stCxn id="20" idx="5"/>
            <a:endCxn id="74" idx="0"/>
          </p:cNvCxnSpPr>
          <p:nvPr/>
        </p:nvCxnSpPr>
        <p:spPr>
          <a:xfrm rot="5400000">
            <a:off x="6497955" y="2629535"/>
            <a:ext cx="1736090" cy="51435"/>
          </a:xfrm>
          <a:prstGeom prst="curvedConnector3">
            <a:avLst>
              <a:gd name="adj1" fmla="val 5294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1" name="Cuadro de texto 100"/>
          <p:cNvSpPr txBox="1"/>
          <p:nvPr/>
        </p:nvSpPr>
        <p:spPr>
          <a:xfrm>
            <a:off x="5919470" y="184150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FF0000"/>
                </a:solidFill>
              </a:rPr>
              <a:t>[;]</a:t>
            </a:r>
          </a:p>
        </p:txBody>
      </p:sp>
      <p:sp>
        <p:nvSpPr>
          <p:cNvPr id="102" name="Cuadro de texto 101"/>
          <p:cNvSpPr txBox="1"/>
          <p:nvPr/>
        </p:nvSpPr>
        <p:spPr>
          <a:xfrm>
            <a:off x="7489825" y="208597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</a:p>
        </p:txBody>
      </p:sp>
      <p:cxnSp>
        <p:nvCxnSpPr>
          <p:cNvPr id="104" name="Conector curvado 103"/>
          <p:cNvCxnSpPr>
            <a:stCxn id="22" idx="6"/>
            <a:endCxn id="68" idx="6"/>
          </p:cNvCxnSpPr>
          <p:nvPr/>
        </p:nvCxnSpPr>
        <p:spPr>
          <a:xfrm>
            <a:off x="10389235" y="1517650"/>
            <a:ext cx="3175" cy="2355215"/>
          </a:xfrm>
          <a:prstGeom prst="curvedConnector3">
            <a:avLst>
              <a:gd name="adj1" fmla="val 234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5" name="Conector curvado 104"/>
          <p:cNvCxnSpPr>
            <a:stCxn id="22" idx="3"/>
          </p:cNvCxnSpPr>
          <p:nvPr/>
        </p:nvCxnSpPr>
        <p:spPr>
          <a:xfrm rot="5400000">
            <a:off x="8364220" y="2120265"/>
            <a:ext cx="1811020" cy="1099185"/>
          </a:xfrm>
          <a:prstGeom prst="curvedConnector3">
            <a:avLst>
              <a:gd name="adj1" fmla="val 5282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6" name="Conector curvado 105"/>
          <p:cNvCxnSpPr>
            <a:stCxn id="22" idx="3"/>
            <a:endCxn id="74" idx="0"/>
          </p:cNvCxnSpPr>
          <p:nvPr/>
        </p:nvCxnSpPr>
        <p:spPr>
          <a:xfrm rot="5400000">
            <a:off x="7700645" y="1404620"/>
            <a:ext cx="1758950" cy="2479040"/>
          </a:xfrm>
          <a:prstGeom prst="curvedConnector3">
            <a:avLst>
              <a:gd name="adj1" fmla="val 5292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7" name="Cuadro de texto 106"/>
          <p:cNvSpPr txBox="1"/>
          <p:nvPr/>
        </p:nvSpPr>
        <p:spPr>
          <a:xfrm>
            <a:off x="11199495" y="254825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FFC000"/>
                </a:solidFill>
              </a:rPr>
              <a:t>[switch]</a:t>
            </a:r>
          </a:p>
        </p:txBody>
      </p:sp>
      <p:sp>
        <p:nvSpPr>
          <p:cNvPr id="108" name="Cuadro de texto 107"/>
          <p:cNvSpPr txBox="1"/>
          <p:nvPr/>
        </p:nvSpPr>
        <p:spPr>
          <a:xfrm>
            <a:off x="873379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FFC000"/>
                </a:solidFill>
              </a:rPr>
              <a:t>[print]</a:t>
            </a:r>
          </a:p>
        </p:txBody>
      </p:sp>
      <p:sp>
        <p:nvSpPr>
          <p:cNvPr id="109" name="Cuadro de texto 108"/>
          <p:cNvSpPr txBox="1"/>
          <p:nvPr/>
        </p:nvSpPr>
        <p:spPr>
          <a:xfrm>
            <a:off x="7651115" y="292544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FFC000"/>
                </a:solidFill>
              </a:rPr>
              <a:t>[;]</a:t>
            </a:r>
          </a:p>
        </p:txBody>
      </p:sp>
      <p:cxnSp>
        <p:nvCxnSpPr>
          <p:cNvPr id="113" name="Conector curvado 112"/>
          <p:cNvCxnSpPr>
            <a:stCxn id="68" idx="6"/>
            <a:endCxn id="60" idx="6"/>
          </p:cNvCxnSpPr>
          <p:nvPr/>
        </p:nvCxnSpPr>
        <p:spPr>
          <a:xfrm flipH="1" flipV="1">
            <a:off x="10389235" y="2680970"/>
            <a:ext cx="3175" cy="1191895"/>
          </a:xfrm>
          <a:prstGeom prst="curvedConnector3">
            <a:avLst>
              <a:gd name="adj1" fmla="val -125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4" name="Cuadro de texto 113"/>
          <p:cNvSpPr txBox="1"/>
          <p:nvPr/>
        </p:nvSpPr>
        <p:spPr>
          <a:xfrm>
            <a:off x="10520680" y="260223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chemeClr val="accent1"/>
                </a:solidFill>
              </a:rPr>
              <a:t>[while]</a:t>
            </a:r>
          </a:p>
        </p:txBody>
      </p:sp>
      <p:cxnSp>
        <p:nvCxnSpPr>
          <p:cNvPr id="115" name="Conector curvado 114"/>
          <p:cNvCxnSpPr>
            <a:stCxn id="68" idx="0"/>
            <a:endCxn id="22" idx="2"/>
          </p:cNvCxnSpPr>
          <p:nvPr/>
        </p:nvCxnSpPr>
        <p:spPr>
          <a:xfrm rot="16200000" flipV="1">
            <a:off x="8886825" y="2352675"/>
            <a:ext cx="2005330" cy="335915"/>
          </a:xfrm>
          <a:prstGeom prst="curvedConnector4">
            <a:avLst>
              <a:gd name="adj1" fmla="val 25664"/>
              <a:gd name="adj2" fmla="val 17098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6" name="Cuadro de texto 115"/>
          <p:cNvSpPr txBox="1"/>
          <p:nvPr/>
        </p:nvSpPr>
        <p:spPr>
          <a:xfrm>
            <a:off x="9228455" y="176466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chemeClr val="accent1"/>
                </a:solidFill>
              </a:rPr>
              <a:t>[if]</a:t>
            </a:r>
          </a:p>
        </p:txBody>
      </p:sp>
      <p:cxnSp>
        <p:nvCxnSpPr>
          <p:cNvPr id="117" name="Conector curvado 116"/>
          <p:cNvCxnSpPr>
            <a:stCxn id="60" idx="3"/>
            <a:endCxn id="71" idx="7"/>
          </p:cNvCxnSpPr>
          <p:nvPr/>
        </p:nvCxnSpPr>
        <p:spPr>
          <a:xfrm rot="5400000">
            <a:off x="8979535" y="2785110"/>
            <a:ext cx="697230" cy="982345"/>
          </a:xfrm>
          <a:prstGeom prst="curvedConnector3">
            <a:avLst>
              <a:gd name="adj1" fmla="val 4995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8" name="Cuadro de texto 117"/>
          <p:cNvSpPr txBox="1"/>
          <p:nvPr/>
        </p:nvSpPr>
        <p:spPr>
          <a:xfrm>
            <a:off x="911352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50"/>
                </a:solidFill>
              </a:rPr>
              <a:t>[print]</a:t>
            </a:r>
          </a:p>
        </p:txBody>
      </p:sp>
      <p:cxnSp>
        <p:nvCxnSpPr>
          <p:cNvPr id="119" name="Conector curvado 118"/>
          <p:cNvCxnSpPr>
            <a:stCxn id="60" idx="2"/>
            <a:endCxn id="74" idx="7"/>
          </p:cNvCxnSpPr>
          <p:nvPr/>
        </p:nvCxnSpPr>
        <p:spPr>
          <a:xfrm rot="10800000" flipV="1">
            <a:off x="7575550" y="2680970"/>
            <a:ext cx="2145665" cy="94488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0" name="Cuadro de texto 119"/>
          <p:cNvSpPr txBox="1"/>
          <p:nvPr/>
        </p:nvSpPr>
        <p:spPr>
          <a:xfrm>
            <a:off x="7743825" y="31699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00B050"/>
                </a:solidFill>
              </a:rPr>
              <a:t>[;]</a:t>
            </a:r>
          </a:p>
        </p:txBody>
      </p:sp>
      <p:cxnSp>
        <p:nvCxnSpPr>
          <p:cNvPr id="121" name="Conector curvado 120"/>
          <p:cNvCxnSpPr>
            <a:stCxn id="68" idx="4"/>
            <a:endCxn id="74" idx="4"/>
          </p:cNvCxnSpPr>
          <p:nvPr/>
        </p:nvCxnSpPr>
        <p:spPr>
          <a:xfrm rot="5400000">
            <a:off x="8698865" y="2863215"/>
            <a:ext cx="3175" cy="2717165"/>
          </a:xfrm>
          <a:prstGeom prst="curvedConnector3">
            <a:avLst>
              <a:gd name="adj1" fmla="val 1902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2" name="Cuadro de texto 121"/>
          <p:cNvSpPr txBox="1"/>
          <p:nvPr/>
        </p:nvSpPr>
        <p:spPr>
          <a:xfrm>
            <a:off x="8420735" y="490410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</a:p>
        </p:txBody>
      </p:sp>
      <p:cxnSp>
        <p:nvCxnSpPr>
          <p:cNvPr id="123" name="Conector curvado 122"/>
          <p:cNvCxnSpPr>
            <a:stCxn id="60" idx="7"/>
            <a:endCxn id="22" idx="6"/>
          </p:cNvCxnSpPr>
          <p:nvPr/>
        </p:nvCxnSpPr>
        <p:spPr>
          <a:xfrm rot="16200000">
            <a:off x="9882505" y="1926590"/>
            <a:ext cx="915670" cy="97790"/>
          </a:xfrm>
          <a:prstGeom prst="curvedConnector4">
            <a:avLst>
              <a:gd name="adj1" fmla="val 36477"/>
              <a:gd name="adj2" fmla="val 34350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4" name="Cuadro de texto 123"/>
          <p:cNvSpPr txBox="1"/>
          <p:nvPr/>
        </p:nvSpPr>
        <p:spPr>
          <a:xfrm>
            <a:off x="10596880" y="208597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50"/>
                </a:solidFill>
              </a:rPr>
              <a:t>[if]</a:t>
            </a:r>
          </a:p>
        </p:txBody>
      </p:sp>
      <p:sp>
        <p:nvSpPr>
          <p:cNvPr id="125" name="Cuadro de texto 124"/>
          <p:cNvSpPr txBox="1"/>
          <p:nvPr/>
        </p:nvSpPr>
        <p:spPr>
          <a:xfrm>
            <a:off x="646430" y="3627755"/>
            <a:ext cx="29279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altLang="es-MX" sz="2400"/>
              <a:t>Maquina de estados</a:t>
            </a:r>
          </a:p>
          <a:p>
            <a:r>
              <a:rPr lang="es-HN" altLang="es-MX" sz="2400"/>
              <a:t>Generalizada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Óvalo 2">
            <a:extLst>
              <a:ext uri="{FF2B5EF4-FFF2-40B4-BE49-F238E27FC236}">
                <a16:creationId xmlns:a16="http://schemas.microsoft.com/office/drawing/2014/main" id="{70504041-F745-4BE0-B27C-9AC28A929C13}"/>
              </a:ext>
            </a:extLst>
          </p:cNvPr>
          <p:cNvSpPr/>
          <p:nvPr/>
        </p:nvSpPr>
        <p:spPr>
          <a:xfrm>
            <a:off x="3451642" y="313309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 sz="1400"/>
              <a:t>qo</a:t>
            </a:r>
          </a:p>
        </p:txBody>
      </p:sp>
      <p:sp>
        <p:nvSpPr>
          <p:cNvPr id="3" name="Óvalo 3">
            <a:extLst>
              <a:ext uri="{FF2B5EF4-FFF2-40B4-BE49-F238E27FC236}">
                <a16:creationId xmlns:a16="http://schemas.microsoft.com/office/drawing/2014/main" id="{FF516683-D094-4E8B-A2D0-BC543668B04F}"/>
              </a:ext>
            </a:extLst>
          </p:cNvPr>
          <p:cNvSpPr/>
          <p:nvPr/>
        </p:nvSpPr>
        <p:spPr>
          <a:xfrm>
            <a:off x="4406047" y="313309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q1</a:t>
            </a:r>
          </a:p>
        </p:txBody>
      </p:sp>
      <p:sp>
        <p:nvSpPr>
          <p:cNvPr id="4" name="Óvalo 5">
            <a:extLst>
              <a:ext uri="{FF2B5EF4-FFF2-40B4-BE49-F238E27FC236}">
                <a16:creationId xmlns:a16="http://schemas.microsoft.com/office/drawing/2014/main" id="{E4E0DB7B-6173-4FDF-820C-3DF026A4FA39}"/>
              </a:ext>
            </a:extLst>
          </p:cNvPr>
          <p:cNvSpPr/>
          <p:nvPr/>
        </p:nvSpPr>
        <p:spPr>
          <a:xfrm>
            <a:off x="5300127" y="313309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q2</a:t>
            </a:r>
          </a:p>
        </p:txBody>
      </p:sp>
      <p:sp>
        <p:nvSpPr>
          <p:cNvPr id="5" name="Óvalo 6">
            <a:extLst>
              <a:ext uri="{FF2B5EF4-FFF2-40B4-BE49-F238E27FC236}">
                <a16:creationId xmlns:a16="http://schemas.microsoft.com/office/drawing/2014/main" id="{942114A9-174D-4353-A305-96A595465A02}"/>
              </a:ext>
            </a:extLst>
          </p:cNvPr>
          <p:cNvSpPr/>
          <p:nvPr/>
        </p:nvSpPr>
        <p:spPr>
          <a:xfrm>
            <a:off x="6193572" y="313309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q3</a:t>
            </a:r>
          </a:p>
        </p:txBody>
      </p:sp>
      <p:sp>
        <p:nvSpPr>
          <p:cNvPr id="6" name="Óvalo 7">
            <a:extLst>
              <a:ext uri="{FF2B5EF4-FFF2-40B4-BE49-F238E27FC236}">
                <a16:creationId xmlns:a16="http://schemas.microsoft.com/office/drawing/2014/main" id="{FA67AE61-65FC-4954-BCF2-2931EFF0773A}"/>
              </a:ext>
            </a:extLst>
          </p:cNvPr>
          <p:cNvSpPr/>
          <p:nvPr/>
        </p:nvSpPr>
        <p:spPr>
          <a:xfrm>
            <a:off x="7078762" y="313309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q4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C62C273-C7D5-49C8-B73E-C0E19A103B5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3993297" y="3428365"/>
            <a:ext cx="41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15D7BA8-6B43-461C-B964-F9A9540F7B3B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947702" y="3428365"/>
            <a:ext cx="352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2B3416D-75FD-4FD7-A334-730458DA26F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841782" y="3428365"/>
            <a:ext cx="351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0C7D93D-E39A-4C55-A2D0-AB7394CD25F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735227" y="3428365"/>
            <a:ext cx="34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Óvalo 12">
            <a:extLst>
              <a:ext uri="{FF2B5EF4-FFF2-40B4-BE49-F238E27FC236}">
                <a16:creationId xmlns:a16="http://schemas.microsoft.com/office/drawing/2014/main" id="{0CF90D0D-EE70-4225-AE38-71436614F1EC}"/>
              </a:ext>
            </a:extLst>
          </p:cNvPr>
          <p:cNvSpPr/>
          <p:nvPr/>
        </p:nvSpPr>
        <p:spPr>
          <a:xfrm>
            <a:off x="7974112" y="3133725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q5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A96A448-1F48-44E0-8145-11EF1105CAE9}"/>
              </a:ext>
            </a:extLst>
          </p:cNvPr>
          <p:cNvCxnSpPr>
            <a:endCxn id="11" idx="2"/>
          </p:cNvCxnSpPr>
          <p:nvPr/>
        </p:nvCxnSpPr>
        <p:spPr>
          <a:xfrm>
            <a:off x="7630577" y="3429000"/>
            <a:ext cx="34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 de texto 14">
            <a:extLst>
              <a:ext uri="{FF2B5EF4-FFF2-40B4-BE49-F238E27FC236}">
                <a16:creationId xmlns:a16="http://schemas.microsoft.com/office/drawing/2014/main" id="{2C2DE796-DE15-4CE9-900A-57E05E13C33B}"/>
              </a:ext>
            </a:extLst>
          </p:cNvPr>
          <p:cNvSpPr txBox="1"/>
          <p:nvPr/>
        </p:nvSpPr>
        <p:spPr>
          <a:xfrm>
            <a:off x="3902492" y="3133090"/>
            <a:ext cx="5949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[while]</a:t>
            </a:r>
          </a:p>
        </p:txBody>
      </p:sp>
      <p:sp>
        <p:nvSpPr>
          <p:cNvPr id="14" name="Cuadro de texto 17">
            <a:extLst>
              <a:ext uri="{FF2B5EF4-FFF2-40B4-BE49-F238E27FC236}">
                <a16:creationId xmlns:a16="http://schemas.microsoft.com/office/drawing/2014/main" id="{003F97A2-CFDD-4B06-A085-597BD86B4CC3}"/>
              </a:ext>
            </a:extLst>
          </p:cNvPr>
          <p:cNvSpPr txBox="1"/>
          <p:nvPr/>
        </p:nvSpPr>
        <p:spPr>
          <a:xfrm>
            <a:off x="5160427" y="2853055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[condicion]</a:t>
            </a:r>
          </a:p>
        </p:txBody>
      </p:sp>
      <p:sp>
        <p:nvSpPr>
          <p:cNvPr id="15" name="Cuadro de texto 18">
            <a:extLst>
              <a:ext uri="{FF2B5EF4-FFF2-40B4-BE49-F238E27FC236}">
                <a16:creationId xmlns:a16="http://schemas.microsoft.com/office/drawing/2014/main" id="{C2B36637-37BA-4977-9591-E3DCF016B40B}"/>
              </a:ext>
            </a:extLst>
          </p:cNvPr>
          <p:cNvSpPr txBox="1"/>
          <p:nvPr/>
        </p:nvSpPr>
        <p:spPr>
          <a:xfrm>
            <a:off x="4973102" y="3593465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[(]</a:t>
            </a:r>
          </a:p>
        </p:txBody>
      </p:sp>
      <p:sp>
        <p:nvSpPr>
          <p:cNvPr id="16" name="Cuadro de texto 19">
            <a:extLst>
              <a:ext uri="{FF2B5EF4-FFF2-40B4-BE49-F238E27FC236}">
                <a16:creationId xmlns:a16="http://schemas.microsoft.com/office/drawing/2014/main" id="{1AB719E5-3EE0-4B27-B10E-8BCCA04E7A23}"/>
              </a:ext>
            </a:extLst>
          </p:cNvPr>
          <p:cNvSpPr txBox="1"/>
          <p:nvPr/>
        </p:nvSpPr>
        <p:spPr>
          <a:xfrm>
            <a:off x="5841782" y="3593465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[)]</a:t>
            </a:r>
          </a:p>
        </p:txBody>
      </p:sp>
      <p:sp>
        <p:nvSpPr>
          <p:cNvPr id="17" name="Cuadro de texto 21">
            <a:extLst>
              <a:ext uri="{FF2B5EF4-FFF2-40B4-BE49-F238E27FC236}">
                <a16:creationId xmlns:a16="http://schemas.microsoft.com/office/drawing/2014/main" id="{FBBA2682-6301-4F7A-83F0-578424FC2A41}"/>
              </a:ext>
            </a:extLst>
          </p:cNvPr>
          <p:cNvSpPr txBox="1"/>
          <p:nvPr/>
        </p:nvSpPr>
        <p:spPr>
          <a:xfrm>
            <a:off x="6735227" y="3593465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[:]</a:t>
            </a:r>
          </a:p>
        </p:txBody>
      </p:sp>
      <p:sp>
        <p:nvSpPr>
          <p:cNvPr id="18" name="Cuadro de texto 22">
            <a:extLst>
              <a:ext uri="{FF2B5EF4-FFF2-40B4-BE49-F238E27FC236}">
                <a16:creationId xmlns:a16="http://schemas.microsoft.com/office/drawing/2014/main" id="{3A716E8D-4B8D-4D2B-B96C-E2D234FFF1BF}"/>
              </a:ext>
            </a:extLst>
          </p:cNvPr>
          <p:cNvSpPr txBox="1"/>
          <p:nvPr/>
        </p:nvSpPr>
        <p:spPr>
          <a:xfrm>
            <a:off x="7620417" y="3656965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[;]</a:t>
            </a:r>
          </a:p>
        </p:txBody>
      </p:sp>
      <p:sp>
        <p:nvSpPr>
          <p:cNvPr id="19" name="Óvalo 25">
            <a:extLst>
              <a:ext uri="{FF2B5EF4-FFF2-40B4-BE49-F238E27FC236}">
                <a16:creationId xmlns:a16="http://schemas.microsoft.com/office/drawing/2014/main" id="{D577404B-1A74-4996-B6B2-E277E6841C6A}"/>
              </a:ext>
            </a:extLst>
          </p:cNvPr>
          <p:cNvSpPr/>
          <p:nvPr/>
        </p:nvSpPr>
        <p:spPr>
          <a:xfrm>
            <a:off x="8035707" y="3201035"/>
            <a:ext cx="418465" cy="45593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75740B0-2CCB-4933-8B66-97606D83FCCB}"/>
              </a:ext>
            </a:extLst>
          </p:cNvPr>
          <p:cNvSpPr txBox="1"/>
          <p:nvPr/>
        </p:nvSpPr>
        <p:spPr>
          <a:xfrm>
            <a:off x="2422023" y="1523999"/>
            <a:ext cx="1280695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AFD while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180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324094" y="3590145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q0</a:t>
            </a:r>
          </a:p>
        </p:txBody>
      </p:sp>
      <p:sp>
        <p:nvSpPr>
          <p:cNvPr id="20" name="Elipse 19"/>
          <p:cNvSpPr/>
          <p:nvPr/>
        </p:nvSpPr>
        <p:spPr>
          <a:xfrm>
            <a:off x="2710207" y="3590146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q1</a:t>
            </a:r>
          </a:p>
        </p:txBody>
      </p:sp>
      <p:cxnSp>
        <p:nvCxnSpPr>
          <p:cNvPr id="21" name="Conector recto de flecha 20"/>
          <p:cNvCxnSpPr>
            <a:stCxn id="19" idx="6"/>
            <a:endCxn id="20" idx="2"/>
          </p:cNvCxnSpPr>
          <p:nvPr/>
        </p:nvCxnSpPr>
        <p:spPr>
          <a:xfrm>
            <a:off x="1409944" y="4054489"/>
            <a:ext cx="130026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927013" y="3590149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q4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788613" y="3523650"/>
            <a:ext cx="89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/>
              <a:t>[Print]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43819" y="3187344"/>
            <a:ext cx="1861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000" dirty="0"/>
              <a:t>[ListaImpresion]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395577" y="4693822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/>
              <a:t>[)]</a:t>
            </a:r>
          </a:p>
        </p:txBody>
      </p:sp>
      <p:sp>
        <p:nvSpPr>
          <p:cNvPr id="27" name="Elipse 26"/>
          <p:cNvSpPr/>
          <p:nvPr/>
        </p:nvSpPr>
        <p:spPr>
          <a:xfrm>
            <a:off x="10851187" y="3590148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cxnSp>
        <p:nvCxnSpPr>
          <p:cNvPr id="28" name="Conector recto de flecha 27"/>
          <p:cNvCxnSpPr>
            <a:cxnSpLocks/>
            <a:stCxn id="22" idx="6"/>
            <a:endCxn id="27" idx="2"/>
          </p:cNvCxnSpPr>
          <p:nvPr/>
        </p:nvCxnSpPr>
        <p:spPr>
          <a:xfrm flipV="1">
            <a:off x="9012863" y="4054492"/>
            <a:ext cx="183832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9704238" y="3523650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/>
              <a:t>[;]</a:t>
            </a:r>
          </a:p>
        </p:txBody>
      </p:sp>
      <p:sp>
        <p:nvSpPr>
          <p:cNvPr id="30" name="Elipse 29"/>
          <p:cNvSpPr/>
          <p:nvPr/>
        </p:nvSpPr>
        <p:spPr>
          <a:xfrm>
            <a:off x="11036924" y="3754483"/>
            <a:ext cx="714375" cy="60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q5</a:t>
            </a:r>
          </a:p>
        </p:txBody>
      </p:sp>
      <p:sp>
        <p:nvSpPr>
          <p:cNvPr id="31" name="Elipse 30"/>
          <p:cNvSpPr/>
          <p:nvPr/>
        </p:nvSpPr>
        <p:spPr>
          <a:xfrm>
            <a:off x="5543124" y="3590145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q3</a:t>
            </a:r>
          </a:p>
        </p:txBody>
      </p:sp>
      <p:cxnSp>
        <p:nvCxnSpPr>
          <p:cNvPr id="32" name="Conector recto de flecha 31"/>
          <p:cNvCxnSpPr>
            <a:stCxn id="20" idx="6"/>
            <a:endCxn id="31" idx="2"/>
          </p:cNvCxnSpPr>
          <p:nvPr/>
        </p:nvCxnSpPr>
        <p:spPr>
          <a:xfrm flipV="1">
            <a:off x="3796057" y="4054489"/>
            <a:ext cx="17470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316610" y="3535242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/>
              <a:t>[.(]</a:t>
            </a:r>
          </a:p>
        </p:txBody>
      </p:sp>
      <p:cxnSp>
        <p:nvCxnSpPr>
          <p:cNvPr id="34" name="Conector recto de flecha 33"/>
          <p:cNvCxnSpPr>
            <a:stCxn id="31" idx="6"/>
            <a:endCxn id="22" idx="2"/>
          </p:cNvCxnSpPr>
          <p:nvPr/>
        </p:nvCxnSpPr>
        <p:spPr>
          <a:xfrm>
            <a:off x="6628974" y="4054489"/>
            <a:ext cx="1298039" cy="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1397159" y="1826808"/>
            <a:ext cx="17359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HN" sz="2400" dirty="0"/>
              <a:t>Print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611D1B9-6EB7-4F71-BA22-0E54F23894F7}"/>
              </a:ext>
            </a:extLst>
          </p:cNvPr>
          <p:cNvSpPr txBox="1"/>
          <p:nvPr/>
        </p:nvSpPr>
        <p:spPr>
          <a:xfrm>
            <a:off x="3133155" y="856313"/>
            <a:ext cx="65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F0704030504030204" pitchFamily="34" charset="0"/>
              </a:rPr>
              <a:t>Maquinas</a:t>
            </a:r>
            <a:r>
              <a:rPr lang="en-US" sz="2800" dirty="0">
                <a:latin typeface="Arial Rounded MT Bold" panose="020F0704030504030204" pitchFamily="34" charset="0"/>
              </a:rPr>
              <a:t> de Estado </a:t>
            </a:r>
            <a:r>
              <a:rPr lang="en-US" sz="2800" dirty="0" err="1">
                <a:latin typeface="Arial Rounded MT Bold" panose="020F0704030504030204" pitchFamily="34" charset="0"/>
              </a:rPr>
              <a:t>Individuales</a:t>
            </a:r>
            <a:endParaRPr lang="es-E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5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A700E65-3583-46A5-AB59-5F7B862F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11922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BA14635-38F2-467D-8339-3C1DFC4F0365}"/>
              </a:ext>
            </a:extLst>
          </p:cNvPr>
          <p:cNvSpPr txBox="1"/>
          <p:nvPr/>
        </p:nvSpPr>
        <p:spPr>
          <a:xfrm>
            <a:off x="1190848" y="276446"/>
            <a:ext cx="1828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AFD Switch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645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B25019-D1C8-42EC-9C51-A9D01D419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366838"/>
            <a:ext cx="117919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4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DBE52A2-A96A-4F3A-8EEA-CFD34DAC9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38113"/>
            <a:ext cx="11553825" cy="6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33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3A659DA-158E-4880-93EA-61225CEDF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5731"/>
            <a:ext cx="12192000" cy="241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59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Óvalo 2">
            <a:extLst>
              <a:ext uri="{FF2B5EF4-FFF2-40B4-BE49-F238E27FC236}">
                <a16:creationId xmlns:a16="http://schemas.microsoft.com/office/drawing/2014/main" id="{FFE3F150-5789-46A4-B133-A39699C1FF54}"/>
              </a:ext>
            </a:extLst>
          </p:cNvPr>
          <p:cNvSpPr/>
          <p:nvPr/>
        </p:nvSpPr>
        <p:spPr>
          <a:xfrm>
            <a:off x="3098800" y="3351212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 sz="1400"/>
              <a:t>qo</a:t>
            </a:r>
          </a:p>
        </p:txBody>
      </p:sp>
      <p:sp>
        <p:nvSpPr>
          <p:cNvPr id="3" name="Óvalo 3">
            <a:extLst>
              <a:ext uri="{FF2B5EF4-FFF2-40B4-BE49-F238E27FC236}">
                <a16:creationId xmlns:a16="http://schemas.microsoft.com/office/drawing/2014/main" id="{503048D0-29F9-4B7E-873D-55B01B6CFB7C}"/>
              </a:ext>
            </a:extLst>
          </p:cNvPr>
          <p:cNvSpPr/>
          <p:nvPr/>
        </p:nvSpPr>
        <p:spPr>
          <a:xfrm>
            <a:off x="4053205" y="3351212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q1</a:t>
            </a:r>
          </a:p>
        </p:txBody>
      </p:sp>
      <p:sp>
        <p:nvSpPr>
          <p:cNvPr id="4" name="Óvalo 5">
            <a:extLst>
              <a:ext uri="{FF2B5EF4-FFF2-40B4-BE49-F238E27FC236}">
                <a16:creationId xmlns:a16="http://schemas.microsoft.com/office/drawing/2014/main" id="{DE1E7C67-B805-4457-B167-F57DEFC15204}"/>
              </a:ext>
            </a:extLst>
          </p:cNvPr>
          <p:cNvSpPr/>
          <p:nvPr/>
        </p:nvSpPr>
        <p:spPr>
          <a:xfrm>
            <a:off x="4947285" y="3351212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q2</a:t>
            </a:r>
          </a:p>
        </p:txBody>
      </p:sp>
      <p:sp>
        <p:nvSpPr>
          <p:cNvPr id="5" name="Óvalo 6">
            <a:extLst>
              <a:ext uri="{FF2B5EF4-FFF2-40B4-BE49-F238E27FC236}">
                <a16:creationId xmlns:a16="http://schemas.microsoft.com/office/drawing/2014/main" id="{7135D4C9-CB48-4A9A-82CE-8F1B33CA8D8F}"/>
              </a:ext>
            </a:extLst>
          </p:cNvPr>
          <p:cNvSpPr/>
          <p:nvPr/>
        </p:nvSpPr>
        <p:spPr>
          <a:xfrm>
            <a:off x="5840730" y="3351212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q3</a:t>
            </a:r>
          </a:p>
        </p:txBody>
      </p:sp>
      <p:sp>
        <p:nvSpPr>
          <p:cNvPr id="6" name="Óvalo 7">
            <a:extLst>
              <a:ext uri="{FF2B5EF4-FFF2-40B4-BE49-F238E27FC236}">
                <a16:creationId xmlns:a16="http://schemas.microsoft.com/office/drawing/2014/main" id="{E5BB9E5D-5561-4674-A7A6-DFDFF4BCDF47}"/>
              </a:ext>
            </a:extLst>
          </p:cNvPr>
          <p:cNvSpPr/>
          <p:nvPr/>
        </p:nvSpPr>
        <p:spPr>
          <a:xfrm>
            <a:off x="6725920" y="3351212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q4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95E8ABB-E24B-4B27-96A2-2B2EFF5B68D7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3640455" y="3646487"/>
            <a:ext cx="41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7C9BA49-55D2-434A-97F6-2DB592037BFF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594860" y="3646487"/>
            <a:ext cx="352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F65997D-A2F6-4809-A722-1FAF3D2ECE0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488940" y="3646487"/>
            <a:ext cx="351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B391E89-D7D6-486E-897A-9F6659E36FB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382385" y="3646487"/>
            <a:ext cx="34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Óvalo 12">
            <a:extLst>
              <a:ext uri="{FF2B5EF4-FFF2-40B4-BE49-F238E27FC236}">
                <a16:creationId xmlns:a16="http://schemas.microsoft.com/office/drawing/2014/main" id="{87C681CE-F2DF-4DD0-B2BB-69D5C1DB921F}"/>
              </a:ext>
            </a:extLst>
          </p:cNvPr>
          <p:cNvSpPr/>
          <p:nvPr/>
        </p:nvSpPr>
        <p:spPr>
          <a:xfrm>
            <a:off x="7621270" y="3351847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q5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A1F5B86-C6B9-4A38-BF0D-88C89FB33188}"/>
              </a:ext>
            </a:extLst>
          </p:cNvPr>
          <p:cNvCxnSpPr>
            <a:endCxn id="11" idx="2"/>
          </p:cNvCxnSpPr>
          <p:nvPr/>
        </p:nvCxnSpPr>
        <p:spPr>
          <a:xfrm>
            <a:off x="7277735" y="3647122"/>
            <a:ext cx="34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 de texto 14">
            <a:extLst>
              <a:ext uri="{FF2B5EF4-FFF2-40B4-BE49-F238E27FC236}">
                <a16:creationId xmlns:a16="http://schemas.microsoft.com/office/drawing/2014/main" id="{B493DC39-10B6-458B-8B42-B7C79250BE1F}"/>
              </a:ext>
            </a:extLst>
          </p:cNvPr>
          <p:cNvSpPr txBox="1"/>
          <p:nvPr/>
        </p:nvSpPr>
        <p:spPr>
          <a:xfrm>
            <a:off x="3683000" y="3351212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[if]</a:t>
            </a:r>
          </a:p>
        </p:txBody>
      </p:sp>
      <p:sp>
        <p:nvSpPr>
          <p:cNvPr id="14" name="Cuadro de texto 17">
            <a:extLst>
              <a:ext uri="{FF2B5EF4-FFF2-40B4-BE49-F238E27FC236}">
                <a16:creationId xmlns:a16="http://schemas.microsoft.com/office/drawing/2014/main" id="{97F503A0-8E3C-4466-AE71-4FA21A29A4FD}"/>
              </a:ext>
            </a:extLst>
          </p:cNvPr>
          <p:cNvSpPr txBox="1"/>
          <p:nvPr/>
        </p:nvSpPr>
        <p:spPr>
          <a:xfrm>
            <a:off x="4807585" y="3071177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[condicion]</a:t>
            </a:r>
          </a:p>
        </p:txBody>
      </p:sp>
      <p:sp>
        <p:nvSpPr>
          <p:cNvPr id="15" name="Cuadro de texto 18">
            <a:extLst>
              <a:ext uri="{FF2B5EF4-FFF2-40B4-BE49-F238E27FC236}">
                <a16:creationId xmlns:a16="http://schemas.microsoft.com/office/drawing/2014/main" id="{F79A43CD-45FC-4D83-91CF-29EAD6C5E8A9}"/>
              </a:ext>
            </a:extLst>
          </p:cNvPr>
          <p:cNvSpPr txBox="1"/>
          <p:nvPr/>
        </p:nvSpPr>
        <p:spPr>
          <a:xfrm>
            <a:off x="4620260" y="3811587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[(]</a:t>
            </a:r>
          </a:p>
        </p:txBody>
      </p:sp>
      <p:sp>
        <p:nvSpPr>
          <p:cNvPr id="16" name="Cuadro de texto 19">
            <a:extLst>
              <a:ext uri="{FF2B5EF4-FFF2-40B4-BE49-F238E27FC236}">
                <a16:creationId xmlns:a16="http://schemas.microsoft.com/office/drawing/2014/main" id="{27790071-58E5-459A-9EBB-6F03B3FEA32E}"/>
              </a:ext>
            </a:extLst>
          </p:cNvPr>
          <p:cNvSpPr txBox="1"/>
          <p:nvPr/>
        </p:nvSpPr>
        <p:spPr>
          <a:xfrm>
            <a:off x="5488940" y="3811587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[)]</a:t>
            </a:r>
          </a:p>
        </p:txBody>
      </p:sp>
      <p:sp>
        <p:nvSpPr>
          <p:cNvPr id="17" name="Cuadro de texto 21">
            <a:extLst>
              <a:ext uri="{FF2B5EF4-FFF2-40B4-BE49-F238E27FC236}">
                <a16:creationId xmlns:a16="http://schemas.microsoft.com/office/drawing/2014/main" id="{4DEB5A0B-EB07-403E-836B-321A1C251CE0}"/>
              </a:ext>
            </a:extLst>
          </p:cNvPr>
          <p:cNvSpPr txBox="1"/>
          <p:nvPr/>
        </p:nvSpPr>
        <p:spPr>
          <a:xfrm>
            <a:off x="6382385" y="3811587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[:]</a:t>
            </a:r>
          </a:p>
        </p:txBody>
      </p:sp>
      <p:sp>
        <p:nvSpPr>
          <p:cNvPr id="18" name="Cuadro de texto 1">
            <a:extLst>
              <a:ext uri="{FF2B5EF4-FFF2-40B4-BE49-F238E27FC236}">
                <a16:creationId xmlns:a16="http://schemas.microsoft.com/office/drawing/2014/main" id="{9045EA4B-59FA-4FA1-95AA-B8348B30E219}"/>
              </a:ext>
            </a:extLst>
          </p:cNvPr>
          <p:cNvSpPr txBox="1"/>
          <p:nvPr/>
        </p:nvSpPr>
        <p:spPr>
          <a:xfrm>
            <a:off x="6672580" y="3021012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[intruccion]</a:t>
            </a:r>
          </a:p>
        </p:txBody>
      </p:sp>
      <p:sp>
        <p:nvSpPr>
          <p:cNvPr id="19" name="Cuadro de texto 28">
            <a:extLst>
              <a:ext uri="{FF2B5EF4-FFF2-40B4-BE49-F238E27FC236}">
                <a16:creationId xmlns:a16="http://schemas.microsoft.com/office/drawing/2014/main" id="{0B65565E-A5B1-4168-93B2-9BD339D41CC3}"/>
              </a:ext>
            </a:extLst>
          </p:cNvPr>
          <p:cNvSpPr txBox="1"/>
          <p:nvPr/>
        </p:nvSpPr>
        <p:spPr>
          <a:xfrm>
            <a:off x="7146925" y="3943032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[: else :]</a:t>
            </a:r>
          </a:p>
        </p:txBody>
      </p:sp>
      <p:sp>
        <p:nvSpPr>
          <p:cNvPr id="20" name="Óvalo 20">
            <a:extLst>
              <a:ext uri="{FF2B5EF4-FFF2-40B4-BE49-F238E27FC236}">
                <a16:creationId xmlns:a16="http://schemas.microsoft.com/office/drawing/2014/main" id="{E44334D8-091C-4A9D-BFC9-AFAB13379AD6}"/>
              </a:ext>
            </a:extLst>
          </p:cNvPr>
          <p:cNvSpPr/>
          <p:nvPr/>
        </p:nvSpPr>
        <p:spPr>
          <a:xfrm>
            <a:off x="8551545" y="3353117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q5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E21C5C1-3793-4664-92F2-CC8C4B035578}"/>
              </a:ext>
            </a:extLst>
          </p:cNvPr>
          <p:cNvCxnSpPr>
            <a:endCxn id="20" idx="2"/>
          </p:cNvCxnSpPr>
          <p:nvPr/>
        </p:nvCxnSpPr>
        <p:spPr>
          <a:xfrm>
            <a:off x="8208010" y="3648392"/>
            <a:ext cx="34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 de texto 24">
            <a:extLst>
              <a:ext uri="{FF2B5EF4-FFF2-40B4-BE49-F238E27FC236}">
                <a16:creationId xmlns:a16="http://schemas.microsoft.com/office/drawing/2014/main" id="{60CEAC29-D19C-4503-ACD4-AE39DEA82D1F}"/>
              </a:ext>
            </a:extLst>
          </p:cNvPr>
          <p:cNvSpPr txBox="1"/>
          <p:nvPr/>
        </p:nvSpPr>
        <p:spPr>
          <a:xfrm>
            <a:off x="8329930" y="3942397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[;]</a:t>
            </a:r>
          </a:p>
        </p:txBody>
      </p:sp>
      <p:sp>
        <p:nvSpPr>
          <p:cNvPr id="23" name="Óvalo 26">
            <a:extLst>
              <a:ext uri="{FF2B5EF4-FFF2-40B4-BE49-F238E27FC236}">
                <a16:creationId xmlns:a16="http://schemas.microsoft.com/office/drawing/2014/main" id="{51A39215-857C-47C3-AB98-8864EE45F707}"/>
              </a:ext>
            </a:extLst>
          </p:cNvPr>
          <p:cNvSpPr/>
          <p:nvPr/>
        </p:nvSpPr>
        <p:spPr>
          <a:xfrm>
            <a:off x="8613140" y="3420427"/>
            <a:ext cx="418465" cy="45593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q6</a:t>
            </a:r>
          </a:p>
        </p:txBody>
      </p:sp>
      <p:sp>
        <p:nvSpPr>
          <p:cNvPr id="24" name="Cuadro de texto 27">
            <a:extLst>
              <a:ext uri="{FF2B5EF4-FFF2-40B4-BE49-F238E27FC236}">
                <a16:creationId xmlns:a16="http://schemas.microsoft.com/office/drawing/2014/main" id="{148CBE66-6322-4F94-99B7-51F8ECABA236}"/>
              </a:ext>
            </a:extLst>
          </p:cNvPr>
          <p:cNvSpPr txBox="1"/>
          <p:nvPr/>
        </p:nvSpPr>
        <p:spPr>
          <a:xfrm>
            <a:off x="7539355" y="3021012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[intruccion]</a:t>
            </a:r>
          </a:p>
        </p:txBody>
      </p:sp>
      <p:cxnSp>
        <p:nvCxnSpPr>
          <p:cNvPr id="25" name="Conector curvado 29">
            <a:extLst>
              <a:ext uri="{FF2B5EF4-FFF2-40B4-BE49-F238E27FC236}">
                <a16:creationId xmlns:a16="http://schemas.microsoft.com/office/drawing/2014/main" id="{86A0576E-DEF0-445F-9AC1-4ACB3CF2C09C}"/>
              </a:ext>
            </a:extLst>
          </p:cNvPr>
          <p:cNvCxnSpPr>
            <a:stCxn id="6" idx="0"/>
            <a:endCxn id="20" idx="0"/>
          </p:cNvCxnSpPr>
          <p:nvPr/>
        </p:nvCxnSpPr>
        <p:spPr>
          <a:xfrm rot="16200000" flipH="1">
            <a:off x="7908290" y="2439352"/>
            <a:ext cx="3175" cy="1825625"/>
          </a:xfrm>
          <a:prstGeom prst="curvedConnector3">
            <a:avLst>
              <a:gd name="adj1" fmla="val -12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 de texto 30">
            <a:extLst>
              <a:ext uri="{FF2B5EF4-FFF2-40B4-BE49-F238E27FC236}">
                <a16:creationId xmlns:a16="http://schemas.microsoft.com/office/drawing/2014/main" id="{6059EFB9-014E-4803-8C66-6FEBF078CF29}"/>
              </a:ext>
            </a:extLst>
          </p:cNvPr>
          <p:cNvSpPr txBox="1"/>
          <p:nvPr/>
        </p:nvSpPr>
        <p:spPr>
          <a:xfrm>
            <a:off x="7746365" y="2685097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[;]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BC7E513-D24E-4848-A9F9-D525A022D6A8}"/>
              </a:ext>
            </a:extLst>
          </p:cNvPr>
          <p:cNvSpPr txBox="1"/>
          <p:nvPr/>
        </p:nvSpPr>
        <p:spPr>
          <a:xfrm>
            <a:off x="2871202" y="1764631"/>
            <a:ext cx="1280695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AFD If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36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Óvalo 2">
            <a:extLst>
              <a:ext uri="{FF2B5EF4-FFF2-40B4-BE49-F238E27FC236}">
                <a16:creationId xmlns:a16="http://schemas.microsoft.com/office/drawing/2014/main" id="{8A41F3C3-32DC-4E8B-9457-FE72A872A8C5}"/>
              </a:ext>
            </a:extLst>
          </p:cNvPr>
          <p:cNvSpPr/>
          <p:nvPr/>
        </p:nvSpPr>
        <p:spPr>
          <a:xfrm>
            <a:off x="3563937" y="2551112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 sz="1400"/>
              <a:t>qo</a:t>
            </a:r>
          </a:p>
        </p:txBody>
      </p:sp>
      <p:sp>
        <p:nvSpPr>
          <p:cNvPr id="3" name="Óvalo 3">
            <a:extLst>
              <a:ext uri="{FF2B5EF4-FFF2-40B4-BE49-F238E27FC236}">
                <a16:creationId xmlns:a16="http://schemas.microsoft.com/office/drawing/2014/main" id="{0F816D28-B791-4798-95F7-FEF70F3331AE}"/>
              </a:ext>
            </a:extLst>
          </p:cNvPr>
          <p:cNvSpPr/>
          <p:nvPr/>
        </p:nvSpPr>
        <p:spPr>
          <a:xfrm>
            <a:off x="4518342" y="2551112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q1</a:t>
            </a:r>
          </a:p>
        </p:txBody>
      </p:sp>
      <p:sp>
        <p:nvSpPr>
          <p:cNvPr id="4" name="Óvalo 5">
            <a:extLst>
              <a:ext uri="{FF2B5EF4-FFF2-40B4-BE49-F238E27FC236}">
                <a16:creationId xmlns:a16="http://schemas.microsoft.com/office/drawing/2014/main" id="{B2AE9843-4331-4A1B-908F-596BB88BF0B8}"/>
              </a:ext>
            </a:extLst>
          </p:cNvPr>
          <p:cNvSpPr/>
          <p:nvPr/>
        </p:nvSpPr>
        <p:spPr>
          <a:xfrm>
            <a:off x="5412422" y="2551112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q2</a:t>
            </a:r>
          </a:p>
        </p:txBody>
      </p:sp>
      <p:sp>
        <p:nvSpPr>
          <p:cNvPr id="5" name="Óvalo 6">
            <a:extLst>
              <a:ext uri="{FF2B5EF4-FFF2-40B4-BE49-F238E27FC236}">
                <a16:creationId xmlns:a16="http://schemas.microsoft.com/office/drawing/2014/main" id="{01B01FD0-1238-403F-B342-8FCA0BBC2807}"/>
              </a:ext>
            </a:extLst>
          </p:cNvPr>
          <p:cNvSpPr/>
          <p:nvPr/>
        </p:nvSpPr>
        <p:spPr>
          <a:xfrm>
            <a:off x="6305867" y="2551112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q3</a:t>
            </a:r>
          </a:p>
        </p:txBody>
      </p:sp>
      <p:sp>
        <p:nvSpPr>
          <p:cNvPr id="6" name="Óvalo 7">
            <a:extLst>
              <a:ext uri="{FF2B5EF4-FFF2-40B4-BE49-F238E27FC236}">
                <a16:creationId xmlns:a16="http://schemas.microsoft.com/office/drawing/2014/main" id="{9CCF2205-F7DC-4098-9EC1-E2280A37062F}"/>
              </a:ext>
            </a:extLst>
          </p:cNvPr>
          <p:cNvSpPr/>
          <p:nvPr/>
        </p:nvSpPr>
        <p:spPr>
          <a:xfrm>
            <a:off x="7191057" y="2551112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q4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4E94ADE-120F-4F2F-A458-871A79D402DA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105592" y="2846387"/>
            <a:ext cx="41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262B5BF-206F-4EB5-9E3F-589E57EC148F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5059997" y="2846387"/>
            <a:ext cx="352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AE2BDDF-63C1-43F7-9552-CC486CEE489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954077" y="2846387"/>
            <a:ext cx="351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938962C-0A47-4748-AB85-84A0581C855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847522" y="2846387"/>
            <a:ext cx="34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Óvalo 12">
            <a:extLst>
              <a:ext uri="{FF2B5EF4-FFF2-40B4-BE49-F238E27FC236}">
                <a16:creationId xmlns:a16="http://schemas.microsoft.com/office/drawing/2014/main" id="{1DA601E8-858A-421D-A625-8C1021FBC303}"/>
              </a:ext>
            </a:extLst>
          </p:cNvPr>
          <p:cNvSpPr/>
          <p:nvPr/>
        </p:nvSpPr>
        <p:spPr>
          <a:xfrm>
            <a:off x="8086407" y="2551747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q5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107D7D-20BA-42CE-9F88-DD132B5CA605}"/>
              </a:ext>
            </a:extLst>
          </p:cNvPr>
          <p:cNvCxnSpPr>
            <a:endCxn id="11" idx="2"/>
          </p:cNvCxnSpPr>
          <p:nvPr/>
        </p:nvCxnSpPr>
        <p:spPr>
          <a:xfrm>
            <a:off x="7742872" y="2847022"/>
            <a:ext cx="34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 de texto 14">
            <a:extLst>
              <a:ext uri="{FF2B5EF4-FFF2-40B4-BE49-F238E27FC236}">
                <a16:creationId xmlns:a16="http://schemas.microsoft.com/office/drawing/2014/main" id="{055E8DC8-1A99-4C22-BF8D-449F8DC46FA0}"/>
              </a:ext>
            </a:extLst>
          </p:cNvPr>
          <p:cNvSpPr txBox="1"/>
          <p:nvPr/>
        </p:nvSpPr>
        <p:spPr>
          <a:xfrm>
            <a:off x="4014787" y="2551112"/>
            <a:ext cx="5949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[func]</a:t>
            </a:r>
          </a:p>
        </p:txBody>
      </p:sp>
      <p:sp>
        <p:nvSpPr>
          <p:cNvPr id="14" name="Cuadro de texto 17">
            <a:extLst>
              <a:ext uri="{FF2B5EF4-FFF2-40B4-BE49-F238E27FC236}">
                <a16:creationId xmlns:a16="http://schemas.microsoft.com/office/drawing/2014/main" id="{7BB86E7B-3619-457A-AE1B-17482B1DBD6E}"/>
              </a:ext>
            </a:extLst>
          </p:cNvPr>
          <p:cNvSpPr txBox="1"/>
          <p:nvPr/>
        </p:nvSpPr>
        <p:spPr>
          <a:xfrm>
            <a:off x="5272722" y="2271077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[parametros]</a:t>
            </a:r>
          </a:p>
        </p:txBody>
      </p:sp>
      <p:sp>
        <p:nvSpPr>
          <p:cNvPr id="15" name="Cuadro de texto 18">
            <a:extLst>
              <a:ext uri="{FF2B5EF4-FFF2-40B4-BE49-F238E27FC236}">
                <a16:creationId xmlns:a16="http://schemas.microsoft.com/office/drawing/2014/main" id="{3FD664CD-E082-4432-8589-CEB6DCFBAA43}"/>
              </a:ext>
            </a:extLst>
          </p:cNvPr>
          <p:cNvSpPr txBox="1"/>
          <p:nvPr/>
        </p:nvSpPr>
        <p:spPr>
          <a:xfrm>
            <a:off x="5085397" y="3011487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[(]</a:t>
            </a:r>
          </a:p>
        </p:txBody>
      </p:sp>
      <p:sp>
        <p:nvSpPr>
          <p:cNvPr id="16" name="Cuadro de texto 19">
            <a:extLst>
              <a:ext uri="{FF2B5EF4-FFF2-40B4-BE49-F238E27FC236}">
                <a16:creationId xmlns:a16="http://schemas.microsoft.com/office/drawing/2014/main" id="{4ABEF03F-F855-4C82-91F2-49576844727C}"/>
              </a:ext>
            </a:extLst>
          </p:cNvPr>
          <p:cNvSpPr txBox="1"/>
          <p:nvPr/>
        </p:nvSpPr>
        <p:spPr>
          <a:xfrm>
            <a:off x="5954077" y="3011487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[)]</a:t>
            </a:r>
          </a:p>
        </p:txBody>
      </p:sp>
      <p:sp>
        <p:nvSpPr>
          <p:cNvPr id="17" name="Cuadro de texto 21">
            <a:extLst>
              <a:ext uri="{FF2B5EF4-FFF2-40B4-BE49-F238E27FC236}">
                <a16:creationId xmlns:a16="http://schemas.microsoft.com/office/drawing/2014/main" id="{B994EAE1-C056-45E4-B94F-66BF306C90B9}"/>
              </a:ext>
            </a:extLst>
          </p:cNvPr>
          <p:cNvSpPr txBox="1"/>
          <p:nvPr/>
        </p:nvSpPr>
        <p:spPr>
          <a:xfrm>
            <a:off x="6847522" y="3011487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[:]</a:t>
            </a:r>
          </a:p>
        </p:txBody>
      </p:sp>
      <p:sp>
        <p:nvSpPr>
          <p:cNvPr id="18" name="Cuadro de texto 22">
            <a:extLst>
              <a:ext uri="{FF2B5EF4-FFF2-40B4-BE49-F238E27FC236}">
                <a16:creationId xmlns:a16="http://schemas.microsoft.com/office/drawing/2014/main" id="{9B502159-95C3-489E-AE35-D0EFC76837E6}"/>
              </a:ext>
            </a:extLst>
          </p:cNvPr>
          <p:cNvSpPr txBox="1"/>
          <p:nvPr/>
        </p:nvSpPr>
        <p:spPr>
          <a:xfrm>
            <a:off x="7732712" y="3074987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[;]</a:t>
            </a:r>
          </a:p>
        </p:txBody>
      </p:sp>
      <p:sp>
        <p:nvSpPr>
          <p:cNvPr id="19" name="Óvalo 25">
            <a:extLst>
              <a:ext uri="{FF2B5EF4-FFF2-40B4-BE49-F238E27FC236}">
                <a16:creationId xmlns:a16="http://schemas.microsoft.com/office/drawing/2014/main" id="{60C807A1-2EC0-4DDF-A506-38EB2A32E155}"/>
              </a:ext>
            </a:extLst>
          </p:cNvPr>
          <p:cNvSpPr/>
          <p:nvPr/>
        </p:nvSpPr>
        <p:spPr>
          <a:xfrm>
            <a:off x="8148002" y="2619057"/>
            <a:ext cx="418465" cy="45593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q5</a:t>
            </a:r>
          </a:p>
        </p:txBody>
      </p:sp>
      <p:sp>
        <p:nvSpPr>
          <p:cNvPr id="20" name="Cuadro de texto 1">
            <a:extLst>
              <a:ext uri="{FF2B5EF4-FFF2-40B4-BE49-F238E27FC236}">
                <a16:creationId xmlns:a16="http://schemas.microsoft.com/office/drawing/2014/main" id="{2B01EBE8-DDE8-431A-A384-6B1BC9869340}"/>
              </a:ext>
            </a:extLst>
          </p:cNvPr>
          <p:cNvSpPr txBox="1"/>
          <p:nvPr/>
        </p:nvSpPr>
        <p:spPr>
          <a:xfrm>
            <a:off x="7137717" y="2220912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[intruccion]</a:t>
            </a:r>
          </a:p>
        </p:txBody>
      </p:sp>
      <p:sp>
        <p:nvSpPr>
          <p:cNvPr id="21" name="Cuadro de texto 4">
            <a:extLst>
              <a:ext uri="{FF2B5EF4-FFF2-40B4-BE49-F238E27FC236}">
                <a16:creationId xmlns:a16="http://schemas.microsoft.com/office/drawing/2014/main" id="{A3E8C270-F8CB-4867-82D1-9E7F1C3AB6D5}"/>
              </a:ext>
            </a:extLst>
          </p:cNvPr>
          <p:cNvSpPr txBox="1"/>
          <p:nvPr/>
        </p:nvSpPr>
        <p:spPr>
          <a:xfrm>
            <a:off x="4609782" y="2220912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[id]</a:t>
            </a:r>
          </a:p>
        </p:txBody>
      </p:sp>
      <p:cxnSp>
        <p:nvCxnSpPr>
          <p:cNvPr id="22" name="Conector curvado 15">
            <a:extLst>
              <a:ext uri="{FF2B5EF4-FFF2-40B4-BE49-F238E27FC236}">
                <a16:creationId xmlns:a16="http://schemas.microsoft.com/office/drawing/2014/main" id="{F5EC4312-C0E4-45AB-A4A3-8FA8710A7765}"/>
              </a:ext>
            </a:extLst>
          </p:cNvPr>
          <p:cNvCxnSpPr>
            <a:stCxn id="11" idx="4"/>
            <a:endCxn id="3" idx="4"/>
          </p:cNvCxnSpPr>
          <p:nvPr/>
        </p:nvCxnSpPr>
        <p:spPr>
          <a:xfrm rot="5400000" flipH="1">
            <a:off x="6573202" y="1356677"/>
            <a:ext cx="3175" cy="3568065"/>
          </a:xfrm>
          <a:prstGeom prst="curvedConnector3">
            <a:avLst>
              <a:gd name="adj1" fmla="val -3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 de texto 16">
            <a:extLst>
              <a:ext uri="{FF2B5EF4-FFF2-40B4-BE49-F238E27FC236}">
                <a16:creationId xmlns:a16="http://schemas.microsoft.com/office/drawing/2014/main" id="{F4148FFC-F7B8-45A2-8EFB-3F94DA707276}"/>
              </a:ext>
            </a:extLst>
          </p:cNvPr>
          <p:cNvSpPr txBox="1"/>
          <p:nvPr/>
        </p:nvSpPr>
        <p:spPr>
          <a:xfrm>
            <a:off x="6194742" y="4407217"/>
            <a:ext cx="5949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[func]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D59D28C-7BEF-42B7-93D3-A89ED68F3622}"/>
              </a:ext>
            </a:extLst>
          </p:cNvPr>
          <p:cNvSpPr txBox="1"/>
          <p:nvPr/>
        </p:nvSpPr>
        <p:spPr>
          <a:xfrm>
            <a:off x="2554069" y="1155031"/>
            <a:ext cx="1280695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AFD </a:t>
            </a:r>
            <a:r>
              <a:rPr lang="en-US" dirty="0" err="1"/>
              <a:t>func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59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Óvalo 2">
            <a:extLst>
              <a:ext uri="{FF2B5EF4-FFF2-40B4-BE49-F238E27FC236}">
                <a16:creationId xmlns:a16="http://schemas.microsoft.com/office/drawing/2014/main" id="{4E24132D-2CD3-4DC3-9C26-333BC738E1E9}"/>
              </a:ext>
            </a:extLst>
          </p:cNvPr>
          <p:cNvSpPr/>
          <p:nvPr/>
        </p:nvSpPr>
        <p:spPr>
          <a:xfrm>
            <a:off x="4454207" y="3198812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 sz="1400"/>
              <a:t>qo</a:t>
            </a:r>
          </a:p>
        </p:txBody>
      </p:sp>
      <p:sp>
        <p:nvSpPr>
          <p:cNvPr id="3" name="Óvalo 3">
            <a:extLst>
              <a:ext uri="{FF2B5EF4-FFF2-40B4-BE49-F238E27FC236}">
                <a16:creationId xmlns:a16="http://schemas.microsoft.com/office/drawing/2014/main" id="{833FF18B-1513-4068-AED7-648C2EEA6D99}"/>
              </a:ext>
            </a:extLst>
          </p:cNvPr>
          <p:cNvSpPr/>
          <p:nvPr/>
        </p:nvSpPr>
        <p:spPr>
          <a:xfrm>
            <a:off x="5408612" y="3198812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q1</a:t>
            </a:r>
          </a:p>
        </p:txBody>
      </p:sp>
      <p:sp>
        <p:nvSpPr>
          <p:cNvPr id="4" name="Óvalo 5">
            <a:extLst>
              <a:ext uri="{FF2B5EF4-FFF2-40B4-BE49-F238E27FC236}">
                <a16:creationId xmlns:a16="http://schemas.microsoft.com/office/drawing/2014/main" id="{9E5E45E3-6F54-4593-80A4-9E3A68861D1A}"/>
              </a:ext>
            </a:extLst>
          </p:cNvPr>
          <p:cNvSpPr/>
          <p:nvPr/>
        </p:nvSpPr>
        <p:spPr>
          <a:xfrm>
            <a:off x="6302692" y="3198812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q2</a:t>
            </a:r>
          </a:p>
        </p:txBody>
      </p:sp>
      <p:sp>
        <p:nvSpPr>
          <p:cNvPr id="5" name="Óvalo 6">
            <a:extLst>
              <a:ext uri="{FF2B5EF4-FFF2-40B4-BE49-F238E27FC236}">
                <a16:creationId xmlns:a16="http://schemas.microsoft.com/office/drawing/2014/main" id="{9C5E78CB-579E-4AFF-80E2-DD6F8B8B0E86}"/>
              </a:ext>
            </a:extLst>
          </p:cNvPr>
          <p:cNvSpPr/>
          <p:nvPr/>
        </p:nvSpPr>
        <p:spPr>
          <a:xfrm>
            <a:off x="7196137" y="3198812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q3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4056205-7144-4730-961C-5383CEC7BD80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995862" y="3494087"/>
            <a:ext cx="41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2CD5F59-2604-4AA6-9860-E9573C2E5138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5950267" y="3494087"/>
            <a:ext cx="352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D0882B0-93C6-4425-BFD6-0610F4410F5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844347" y="3494087"/>
            <a:ext cx="351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 de texto 14">
            <a:extLst>
              <a:ext uri="{FF2B5EF4-FFF2-40B4-BE49-F238E27FC236}">
                <a16:creationId xmlns:a16="http://schemas.microsoft.com/office/drawing/2014/main" id="{43D8BF47-7586-40E1-83E3-4036EB7AB318}"/>
              </a:ext>
            </a:extLst>
          </p:cNvPr>
          <p:cNvSpPr txBox="1"/>
          <p:nvPr/>
        </p:nvSpPr>
        <p:spPr>
          <a:xfrm>
            <a:off x="4894262" y="3066097"/>
            <a:ext cx="7867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[import]</a:t>
            </a:r>
          </a:p>
        </p:txBody>
      </p:sp>
      <p:sp>
        <p:nvSpPr>
          <p:cNvPr id="10" name="Cuadro de texto 17">
            <a:extLst>
              <a:ext uri="{FF2B5EF4-FFF2-40B4-BE49-F238E27FC236}">
                <a16:creationId xmlns:a16="http://schemas.microsoft.com/office/drawing/2014/main" id="{4E14D795-6671-4BC8-A49B-13D58C8BE7F5}"/>
              </a:ext>
            </a:extLst>
          </p:cNvPr>
          <p:cNvSpPr txBox="1"/>
          <p:nvPr/>
        </p:nvSpPr>
        <p:spPr>
          <a:xfrm>
            <a:off x="6274117" y="2968942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[id]</a:t>
            </a:r>
          </a:p>
        </p:txBody>
      </p:sp>
      <p:sp>
        <p:nvSpPr>
          <p:cNvPr id="11" name="Cuadro de texto 18">
            <a:extLst>
              <a:ext uri="{FF2B5EF4-FFF2-40B4-BE49-F238E27FC236}">
                <a16:creationId xmlns:a16="http://schemas.microsoft.com/office/drawing/2014/main" id="{B09970F8-EEEF-4389-9CFE-9CFBE61D51C0}"/>
              </a:ext>
            </a:extLst>
          </p:cNvPr>
          <p:cNvSpPr txBox="1"/>
          <p:nvPr/>
        </p:nvSpPr>
        <p:spPr>
          <a:xfrm>
            <a:off x="5975667" y="3659187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[.]</a:t>
            </a:r>
          </a:p>
        </p:txBody>
      </p:sp>
      <p:sp>
        <p:nvSpPr>
          <p:cNvPr id="12" name="Cuadro de texto 19">
            <a:extLst>
              <a:ext uri="{FF2B5EF4-FFF2-40B4-BE49-F238E27FC236}">
                <a16:creationId xmlns:a16="http://schemas.microsoft.com/office/drawing/2014/main" id="{48F7337D-876E-49F1-85F3-42DED2E55259}"/>
              </a:ext>
            </a:extLst>
          </p:cNvPr>
          <p:cNvSpPr txBox="1"/>
          <p:nvPr/>
        </p:nvSpPr>
        <p:spPr>
          <a:xfrm>
            <a:off x="6844347" y="3659187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[;]</a:t>
            </a:r>
          </a:p>
        </p:txBody>
      </p:sp>
      <p:sp>
        <p:nvSpPr>
          <p:cNvPr id="13" name="Cuadro de texto 4">
            <a:extLst>
              <a:ext uri="{FF2B5EF4-FFF2-40B4-BE49-F238E27FC236}">
                <a16:creationId xmlns:a16="http://schemas.microsoft.com/office/drawing/2014/main" id="{043B1A0A-2D42-4031-B195-7A23C82AF82D}"/>
              </a:ext>
            </a:extLst>
          </p:cNvPr>
          <p:cNvSpPr txBox="1"/>
          <p:nvPr/>
        </p:nvSpPr>
        <p:spPr>
          <a:xfrm>
            <a:off x="5408612" y="2968942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HN" altLang="es-MX" sz="900"/>
              <a:t>[layer]</a:t>
            </a:r>
          </a:p>
        </p:txBody>
      </p:sp>
      <p:sp>
        <p:nvSpPr>
          <p:cNvPr id="14" name="Óvalo 15">
            <a:extLst>
              <a:ext uri="{FF2B5EF4-FFF2-40B4-BE49-F238E27FC236}">
                <a16:creationId xmlns:a16="http://schemas.microsoft.com/office/drawing/2014/main" id="{4AB377CE-D6FC-4A2D-B1BD-E7BC1B3774F9}"/>
              </a:ext>
            </a:extLst>
          </p:cNvPr>
          <p:cNvSpPr/>
          <p:nvPr/>
        </p:nvSpPr>
        <p:spPr>
          <a:xfrm>
            <a:off x="7284402" y="3295967"/>
            <a:ext cx="364490" cy="39751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HN" altLang="es-MX"/>
              <a:t>q3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ABE939-A525-4645-B027-3D45A4425153}"/>
              </a:ext>
            </a:extLst>
          </p:cNvPr>
          <p:cNvSpPr txBox="1"/>
          <p:nvPr/>
        </p:nvSpPr>
        <p:spPr>
          <a:xfrm>
            <a:off x="2245560" y="1491915"/>
            <a:ext cx="20230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AFD Import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6317043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207</Words>
  <Application>Microsoft Office PowerPoint</Application>
  <PresentationFormat>Panorámica</PresentationFormat>
  <Paragraphs>119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Orange Waves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FRANKLIN ROMARIO CHAVARRIA LAINEZ</cp:lastModifiedBy>
  <cp:revision>13</cp:revision>
  <dcterms:created xsi:type="dcterms:W3CDTF">2021-03-17T16:58:00Z</dcterms:created>
  <dcterms:modified xsi:type="dcterms:W3CDTF">2021-03-22T05:49:36Z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2058-11.2.0.10017</vt:lpwstr>
  </property>
</Properties>
</file>