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72" y="72"/>
      </p:cViewPr>
      <p:guideLst>
        <p:guide orient="horz" pos="2082"/>
        <p:guide pos="39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  <a:endParaRPr lang="es-HN" altLang="es-MX" sz="800"/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  <a:endParaRPr lang="es-HN" altLang="es-MX" sz="800"/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  <a:endParaRPr lang="es-HN" altLang="es-MX" sz="800"/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  <a:endParaRPr lang="es-HN" altLang="es-MX" sz="800"/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[var]</a:t>
            </a:r>
            <a:endParaRPr lang="es-HN" altLang="es-MX" sz="800" dirty="0"/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  <a:endParaRPr lang="es-HN" altLang="es-MX" sz="800"/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  <a:endParaRPr lang="es-HN" altLang="es-MX" sz="800"/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  <a:endParaRPr lang="es-HN" altLang="es-MX" sz="800"/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  <a:endParaRPr lang="es-HN" altLang="es-MX" sz="800"/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  <a:endParaRPr lang="es-HN" altLang="es-MX" sz="800"/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  <a:endParaRPr lang="es-HN" altLang="es-MX" sz="1200"/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  <a:endParaRPr lang="es-HN" altLang="es-MX" sz="1200">
              <a:solidFill>
                <a:schemeClr val="accent1"/>
              </a:solidFill>
            </a:endParaRP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  <a:endParaRPr lang="es-HN" altLang="es-MX" sz="1200"/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  <a:endParaRPr lang="es-HN" altLang="es-MX" sz="800">
              <a:solidFill>
                <a:srgbClr val="00B0F0"/>
              </a:solidFill>
            </a:endParaRP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  <a:endParaRPr lang="es-HN" altLang="es-MX" sz="800">
              <a:solidFill>
                <a:srgbClr val="00B0F0"/>
              </a:solidFill>
            </a:endParaRP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  <a:endParaRPr lang="es-HN" altLang="es-MX" sz="800">
              <a:solidFill>
                <a:srgbClr val="00B0F0"/>
              </a:solidFill>
            </a:endParaRP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  <a:endParaRPr lang="es-HN" altLang="es-MX" sz="800">
              <a:solidFill>
                <a:srgbClr val="00B0F0"/>
              </a:solidFill>
            </a:endParaRP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  <a:endParaRPr lang="es-HN" altLang="es-MX" sz="800"/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</a:t>
            </a:r>
            <a:r>
              <a:rPr lang="es-HN" altLang="es-MX" sz="800" dirty="0">
                <a:solidFill>
                  <a:srgbClr val="00B050"/>
                </a:solidFill>
              </a:rPr>
              <a:t>var</a:t>
            </a:r>
            <a:r>
              <a:rPr lang="es-HN" altLang="es-MX" sz="800" dirty="0"/>
              <a:t>]</a:t>
            </a:r>
            <a:endParaRPr lang="es-HN" altLang="es-MX" sz="800" dirty="0"/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  <a:endParaRPr lang="es-HN" altLang="es-MX" sz="1200">
              <a:solidFill>
                <a:srgbClr val="FF0000"/>
              </a:solidFill>
            </a:endParaRP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  <a:endParaRPr lang="es-HN" altLang="es-MX" sz="1200">
              <a:solidFill>
                <a:schemeClr val="accent2"/>
              </a:solidFill>
            </a:endParaRP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  <a:endParaRPr lang="es-HN" altLang="es-MX" sz="800">
              <a:solidFill>
                <a:srgbClr val="FFC000"/>
              </a:solidFill>
            </a:endParaRP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  <a:endParaRPr lang="es-HN" altLang="es-MX" sz="800">
              <a:solidFill>
                <a:srgbClr val="FFC000"/>
              </a:solidFill>
            </a:endParaRP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  <a:endParaRPr lang="es-HN" altLang="es-MX" sz="1200">
              <a:solidFill>
                <a:srgbClr val="FFC000"/>
              </a:solidFill>
            </a:endParaRP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  <a:endParaRPr lang="es-HN" altLang="es-MX" sz="800">
              <a:solidFill>
                <a:schemeClr val="accent1"/>
              </a:solidFill>
            </a:endParaRP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  <a:endParaRPr lang="es-HN" altLang="es-MX" sz="800">
              <a:solidFill>
                <a:schemeClr val="accent1"/>
              </a:solidFill>
            </a:endParaRP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  <a:endParaRPr lang="es-HN" altLang="es-MX" sz="800">
              <a:solidFill>
                <a:srgbClr val="00B050"/>
              </a:solidFill>
            </a:endParaRP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  <a:endParaRPr lang="es-HN" altLang="es-MX" sz="1200">
              <a:solidFill>
                <a:srgbClr val="00B050"/>
              </a:solidFill>
            </a:endParaRP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  <a:endParaRPr lang="es-HN" altLang="es-MX" sz="1200">
              <a:solidFill>
                <a:schemeClr val="accent2"/>
              </a:solidFill>
            </a:endParaRP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  <a:endParaRPr lang="es-HN" altLang="es-MX" sz="800">
              <a:solidFill>
                <a:srgbClr val="00B050"/>
              </a:solidFill>
            </a:endParaRP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  <a:endParaRPr lang="es-HN" altLang="es-MX" sz="2400"/>
          </a:p>
          <a:p>
            <a:r>
              <a:rPr lang="es-HN" altLang="es-MX" sz="2400"/>
              <a:t>Generalizada</a:t>
            </a:r>
            <a:endParaRPr lang="es-HN" altLang="es-MX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0282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q0</a:t>
            </a:r>
            <a:endParaRPr lang="es-HN" dirty="0"/>
          </a:p>
        </p:txBody>
      </p:sp>
      <p:sp>
        <p:nvSpPr>
          <p:cNvPr id="20" name="Elipse 19"/>
          <p:cNvSpPr/>
          <p:nvPr/>
        </p:nvSpPr>
        <p:spPr>
          <a:xfrm>
            <a:off x="2688942" y="227170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q1</a:t>
            </a:r>
            <a:endParaRPr lang="es-HN" dirty="0"/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388679" y="2736052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05748" y="2271712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q4</a:t>
            </a:r>
            <a:endParaRPr lang="es-HN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67348" y="2205213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 smtClean="0"/>
              <a:t>[Print]</a:t>
            </a:r>
            <a:endParaRPr lang="es-HN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22554" y="1868907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 smtClean="0"/>
              <a:t>[ListaImpresion]</a:t>
            </a:r>
            <a:endParaRPr lang="es-HN" sz="2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74312" y="33753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[)]</a:t>
            </a:r>
            <a:endParaRPr lang="es-HN" sz="2400" dirty="0"/>
          </a:p>
        </p:txBody>
      </p:sp>
      <p:sp>
        <p:nvSpPr>
          <p:cNvPr id="27" name="Elipse 26"/>
          <p:cNvSpPr/>
          <p:nvPr/>
        </p:nvSpPr>
        <p:spPr>
          <a:xfrm>
            <a:off x="10829922" y="2271711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stCxn id="22" idx="6"/>
            <a:endCxn id="27" idx="2"/>
          </p:cNvCxnSpPr>
          <p:nvPr/>
        </p:nvCxnSpPr>
        <p:spPr>
          <a:xfrm flipV="1">
            <a:off x="8991598" y="2736055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682973" y="22052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[;]</a:t>
            </a:r>
            <a:endParaRPr lang="es-HN" sz="2400" dirty="0"/>
          </a:p>
        </p:txBody>
      </p:sp>
      <p:sp>
        <p:nvSpPr>
          <p:cNvPr id="30" name="Elipse 29"/>
          <p:cNvSpPr/>
          <p:nvPr/>
        </p:nvSpPr>
        <p:spPr>
          <a:xfrm>
            <a:off x="11015659" y="2436046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q5</a:t>
            </a:r>
            <a:endParaRPr lang="es-HN" dirty="0"/>
          </a:p>
        </p:txBody>
      </p:sp>
      <p:sp>
        <p:nvSpPr>
          <p:cNvPr id="31" name="Elipse 30"/>
          <p:cNvSpPr/>
          <p:nvPr/>
        </p:nvSpPr>
        <p:spPr>
          <a:xfrm>
            <a:off x="552185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q3</a:t>
            </a:r>
            <a:endParaRPr lang="es-HN" dirty="0"/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74792" y="2736052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295345" y="221680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[.(]</a:t>
            </a:r>
            <a:endParaRPr lang="es-HN" sz="2400" dirty="0"/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07709" y="2736052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673330" y="657225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Print</a:t>
            </a:r>
            <a:endParaRPr lang="es-H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Óvalo 2"/>
          <p:cNvSpPr/>
          <p:nvPr/>
        </p:nvSpPr>
        <p:spPr>
          <a:xfrm>
            <a:off x="55367" y="1818163"/>
            <a:ext cx="1238764" cy="115951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 sz="1400"/>
              <a:t>qo</a:t>
            </a:r>
            <a:endParaRPr lang="es-HN" altLang="es-MX" sz="1400"/>
          </a:p>
        </p:txBody>
      </p:sp>
      <p:sp>
        <p:nvSpPr>
          <p:cNvPr id="22" name="Óvalo 3"/>
          <p:cNvSpPr/>
          <p:nvPr/>
        </p:nvSpPr>
        <p:spPr>
          <a:xfrm>
            <a:off x="3117531" y="1818163"/>
            <a:ext cx="1173480" cy="11487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q1</a:t>
            </a:r>
            <a:endParaRPr lang="es-HN" altLang="es-MX"/>
          </a:p>
        </p:txBody>
      </p:sp>
      <p:sp>
        <p:nvSpPr>
          <p:cNvPr id="23" name="Óvalo 5"/>
          <p:cNvSpPr/>
          <p:nvPr/>
        </p:nvSpPr>
        <p:spPr>
          <a:xfrm>
            <a:off x="5753416" y="1871980"/>
            <a:ext cx="1134111" cy="107664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q2</a:t>
            </a:r>
            <a:endParaRPr lang="es-HN" altLang="es-MX"/>
          </a:p>
        </p:txBody>
      </p:sp>
      <p:sp>
        <p:nvSpPr>
          <p:cNvPr id="24" name="Óvalo 6"/>
          <p:cNvSpPr/>
          <p:nvPr/>
        </p:nvSpPr>
        <p:spPr>
          <a:xfrm>
            <a:off x="8986522" y="1867853"/>
            <a:ext cx="1191576" cy="103536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  <a:endParaRPr lang="es-HN" altLang="es-MX"/>
          </a:p>
        </p:txBody>
      </p:sp>
      <p:cxnSp>
        <p:nvCxnSpPr>
          <p:cNvPr id="25" name="Conector recto de flecha 24"/>
          <p:cNvCxnSpPr>
            <a:stCxn id="21" idx="6"/>
            <a:endCxn id="22" idx="2"/>
          </p:cNvCxnSpPr>
          <p:nvPr/>
        </p:nvCxnSpPr>
        <p:spPr>
          <a:xfrm flipV="1">
            <a:off x="1294131" y="2392521"/>
            <a:ext cx="1823400" cy="5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2" idx="6"/>
            <a:endCxn id="23" idx="2"/>
          </p:cNvCxnSpPr>
          <p:nvPr/>
        </p:nvCxnSpPr>
        <p:spPr>
          <a:xfrm>
            <a:off x="4291011" y="2392521"/>
            <a:ext cx="1462405" cy="1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3" idx="6"/>
            <a:endCxn id="24" idx="2"/>
          </p:cNvCxnSpPr>
          <p:nvPr/>
        </p:nvCxnSpPr>
        <p:spPr>
          <a:xfrm flipV="1">
            <a:off x="6887527" y="2385537"/>
            <a:ext cx="209899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 de texto 17"/>
          <p:cNvSpPr txBox="1"/>
          <p:nvPr/>
        </p:nvSpPr>
        <p:spPr>
          <a:xfrm>
            <a:off x="5790564" y="1290769"/>
            <a:ext cx="111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[valor]</a:t>
            </a:r>
            <a:endParaRPr lang="es-HN" altLang="es-MX" sz="2400" dirty="0"/>
          </a:p>
        </p:txBody>
      </p:sp>
      <p:sp>
        <p:nvSpPr>
          <p:cNvPr id="30" name="Cuadro de texto 18"/>
          <p:cNvSpPr txBox="1"/>
          <p:nvPr/>
        </p:nvSpPr>
        <p:spPr>
          <a:xfrm>
            <a:off x="5414961" y="2748568"/>
            <a:ext cx="53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/>
              <a:t>[=]</a:t>
            </a:r>
            <a:endParaRPr lang="es-HN" altLang="es-MX" sz="2000" dirty="0"/>
          </a:p>
        </p:txBody>
      </p:sp>
      <p:sp>
        <p:nvSpPr>
          <p:cNvPr id="31" name="Cuadro de texto 19"/>
          <p:cNvSpPr txBox="1"/>
          <p:nvPr/>
        </p:nvSpPr>
        <p:spPr>
          <a:xfrm>
            <a:off x="6834107" y="2797824"/>
            <a:ext cx="4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 smtClean="0"/>
              <a:t>[:]</a:t>
            </a:r>
            <a:endParaRPr lang="es-HN" altLang="es-MX" sz="2000" dirty="0"/>
          </a:p>
        </p:txBody>
      </p:sp>
      <p:sp>
        <p:nvSpPr>
          <p:cNvPr id="32" name="Cuadro de texto 4"/>
          <p:cNvSpPr txBox="1"/>
          <p:nvPr/>
        </p:nvSpPr>
        <p:spPr>
          <a:xfrm>
            <a:off x="3368991" y="1300152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[id ]</a:t>
            </a:r>
            <a:endParaRPr lang="es-HN" altLang="es-MX" sz="2400" dirty="0"/>
          </a:p>
        </p:txBody>
      </p:sp>
      <p:sp>
        <p:nvSpPr>
          <p:cNvPr id="33" name="Óvalo 15"/>
          <p:cNvSpPr/>
          <p:nvPr/>
        </p:nvSpPr>
        <p:spPr>
          <a:xfrm>
            <a:off x="9179561" y="2047875"/>
            <a:ext cx="805497" cy="72485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  <a:endParaRPr lang="es-HN" altLang="es-MX"/>
          </a:p>
        </p:txBody>
      </p:sp>
      <p:sp>
        <p:nvSpPr>
          <p:cNvPr id="35" name="Cuadro de texto 20"/>
          <p:cNvSpPr txBox="1"/>
          <p:nvPr/>
        </p:nvSpPr>
        <p:spPr>
          <a:xfrm>
            <a:off x="5687380" y="3857646"/>
            <a:ext cx="120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 smtClean="0"/>
              <a:t>   [var</a:t>
            </a:r>
            <a:r>
              <a:rPr lang="es-HN" altLang="es-MX" sz="2400" dirty="0"/>
              <a:t>]</a:t>
            </a:r>
            <a:endParaRPr lang="es-HN" altLang="es-MX" sz="2400" dirty="0"/>
          </a:p>
        </p:txBody>
      </p:sp>
      <p:cxnSp>
        <p:nvCxnSpPr>
          <p:cNvPr id="72" name="Conector curvado 71"/>
          <p:cNvCxnSpPr>
            <a:stCxn id="24" idx="4"/>
            <a:endCxn id="22" idx="4"/>
          </p:cNvCxnSpPr>
          <p:nvPr/>
        </p:nvCxnSpPr>
        <p:spPr bwMode="auto">
          <a:xfrm rot="5400000">
            <a:off x="6611463" y="-3970"/>
            <a:ext cx="63657" cy="5878039"/>
          </a:xfrm>
          <a:prstGeom prst="curvedConnector3">
            <a:avLst>
              <a:gd name="adj1" fmla="val 14242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1644680" y="1761817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HN" altLang="es-MX" sz="2400" dirty="0"/>
              <a:t> [var</a:t>
            </a:r>
            <a:r>
              <a:rPr lang="es-HN" altLang="es-MX" dirty="0"/>
              <a:t>]</a:t>
            </a:r>
            <a:endParaRPr lang="es-HN" dirty="0"/>
          </a:p>
        </p:txBody>
      </p:sp>
      <p:sp>
        <p:nvSpPr>
          <p:cNvPr id="2" name="CuadroTexto 1"/>
          <p:cNvSpPr txBox="1"/>
          <p:nvPr/>
        </p:nvSpPr>
        <p:spPr>
          <a:xfrm>
            <a:off x="5947091" y="350968"/>
            <a:ext cx="88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 </a:t>
            </a:r>
            <a:r>
              <a:rPr lang="es-HN" sz="2400" dirty="0" smtClean="0"/>
              <a:t>var</a:t>
            </a:r>
            <a:endParaRPr lang="es-H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Óvalo 2"/>
          <p:cNvSpPr/>
          <p:nvPr/>
        </p:nvSpPr>
        <p:spPr>
          <a:xfrm>
            <a:off x="2633980" y="264414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1400"/>
              <a:t>qo</a:t>
            </a:r>
            <a:endParaRPr lang="es-HN" altLang="es-MX" sz="1400"/>
          </a:p>
        </p:txBody>
      </p:sp>
      <p:sp>
        <p:nvSpPr>
          <p:cNvPr id="4" name="Óvalo 3"/>
          <p:cNvSpPr/>
          <p:nvPr/>
        </p:nvSpPr>
        <p:spPr>
          <a:xfrm>
            <a:off x="3588385" y="264414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q1</a:t>
            </a:r>
            <a:endParaRPr lang="es-HN" altLang="es-MX"/>
          </a:p>
        </p:txBody>
      </p:sp>
      <p:sp>
        <p:nvSpPr>
          <p:cNvPr id="6" name="Óvalo 5"/>
          <p:cNvSpPr/>
          <p:nvPr/>
        </p:nvSpPr>
        <p:spPr>
          <a:xfrm>
            <a:off x="4482465" y="264414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q2</a:t>
            </a:r>
            <a:endParaRPr lang="es-HN" altLang="es-MX"/>
          </a:p>
        </p:txBody>
      </p:sp>
      <p:sp>
        <p:nvSpPr>
          <p:cNvPr id="7" name="Óvalo 6"/>
          <p:cNvSpPr/>
          <p:nvPr/>
        </p:nvSpPr>
        <p:spPr>
          <a:xfrm>
            <a:off x="5375910" y="264414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q3</a:t>
            </a:r>
            <a:endParaRPr lang="es-HN" altLang="es-MX"/>
          </a:p>
        </p:txBody>
      </p:sp>
      <p:sp>
        <p:nvSpPr>
          <p:cNvPr id="8" name="Óvalo 7"/>
          <p:cNvSpPr/>
          <p:nvPr/>
        </p:nvSpPr>
        <p:spPr>
          <a:xfrm>
            <a:off x="6261100" y="264414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q4</a:t>
            </a:r>
            <a:endParaRPr lang="es-HN" altLang="es-MX"/>
          </a:p>
        </p:txBody>
      </p:sp>
      <p:cxnSp>
        <p:nvCxnSpPr>
          <p:cNvPr id="9" name="Conector recto de flecha 8"/>
          <p:cNvCxnSpPr>
            <a:stCxn id="3" idx="6"/>
            <a:endCxn id="4" idx="2"/>
          </p:cNvCxnSpPr>
          <p:nvPr/>
        </p:nvCxnSpPr>
        <p:spPr>
          <a:xfrm>
            <a:off x="3175635" y="2939415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6"/>
            <a:endCxn id="6" idx="2"/>
          </p:cNvCxnSpPr>
          <p:nvPr/>
        </p:nvCxnSpPr>
        <p:spPr>
          <a:xfrm>
            <a:off x="4130040" y="2939415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6"/>
            <a:endCxn id="7" idx="2"/>
          </p:cNvCxnSpPr>
          <p:nvPr/>
        </p:nvCxnSpPr>
        <p:spPr>
          <a:xfrm>
            <a:off x="5024120" y="2939415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>
            <a:off x="5917565" y="2939415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Óvalo 12"/>
          <p:cNvSpPr/>
          <p:nvPr/>
        </p:nvSpPr>
        <p:spPr>
          <a:xfrm>
            <a:off x="7156450" y="264477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q5</a:t>
            </a:r>
            <a:endParaRPr lang="es-HN" altLang="es-MX"/>
          </a:p>
        </p:txBody>
      </p:sp>
      <p:cxnSp>
        <p:nvCxnSpPr>
          <p:cNvPr id="14" name="Conector recto de flecha 13"/>
          <p:cNvCxnSpPr>
            <a:endCxn id="13" idx="2"/>
          </p:cNvCxnSpPr>
          <p:nvPr/>
        </p:nvCxnSpPr>
        <p:spPr>
          <a:xfrm>
            <a:off x="6812915" y="2940050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 de texto 14"/>
          <p:cNvSpPr txBox="1"/>
          <p:nvPr/>
        </p:nvSpPr>
        <p:spPr>
          <a:xfrm>
            <a:off x="3218180" y="264414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[if]</a:t>
            </a:r>
            <a:endParaRPr lang="es-HN" altLang="es-MX" sz="900"/>
          </a:p>
        </p:txBody>
      </p:sp>
      <p:sp>
        <p:nvSpPr>
          <p:cNvPr id="18" name="Cuadro de texto 17"/>
          <p:cNvSpPr txBox="1"/>
          <p:nvPr/>
        </p:nvSpPr>
        <p:spPr>
          <a:xfrm>
            <a:off x="4342765" y="2364105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[condicion]</a:t>
            </a:r>
            <a:endParaRPr lang="es-HN" altLang="es-MX" sz="900"/>
          </a:p>
        </p:txBody>
      </p:sp>
      <p:sp>
        <p:nvSpPr>
          <p:cNvPr id="19" name="Cuadro de texto 18"/>
          <p:cNvSpPr txBox="1"/>
          <p:nvPr/>
        </p:nvSpPr>
        <p:spPr>
          <a:xfrm>
            <a:off x="4155440" y="310451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[(]</a:t>
            </a:r>
            <a:endParaRPr lang="es-HN" altLang="es-MX" sz="900"/>
          </a:p>
        </p:txBody>
      </p:sp>
      <p:sp>
        <p:nvSpPr>
          <p:cNvPr id="20" name="Cuadro de texto 19"/>
          <p:cNvSpPr txBox="1"/>
          <p:nvPr/>
        </p:nvSpPr>
        <p:spPr>
          <a:xfrm>
            <a:off x="5024120" y="310451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[)]</a:t>
            </a:r>
            <a:endParaRPr lang="es-HN" altLang="es-MX" sz="900"/>
          </a:p>
        </p:txBody>
      </p:sp>
      <p:sp>
        <p:nvSpPr>
          <p:cNvPr id="22" name="Cuadro de texto 21"/>
          <p:cNvSpPr txBox="1"/>
          <p:nvPr/>
        </p:nvSpPr>
        <p:spPr>
          <a:xfrm>
            <a:off x="5917565" y="310451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[:]</a:t>
            </a:r>
            <a:endParaRPr lang="es-HN" altLang="es-MX" sz="900"/>
          </a:p>
        </p:txBody>
      </p:sp>
      <p:sp>
        <p:nvSpPr>
          <p:cNvPr id="2" name="Cuadro de texto 1"/>
          <p:cNvSpPr txBox="1"/>
          <p:nvPr/>
        </p:nvSpPr>
        <p:spPr>
          <a:xfrm>
            <a:off x="6207760" y="2313940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[intruccion]</a:t>
            </a:r>
            <a:endParaRPr lang="es-HN" altLang="es-MX" sz="900"/>
          </a:p>
        </p:txBody>
      </p:sp>
      <p:sp>
        <p:nvSpPr>
          <p:cNvPr id="29" name="Cuadro de texto 28"/>
          <p:cNvSpPr txBox="1"/>
          <p:nvPr/>
        </p:nvSpPr>
        <p:spPr>
          <a:xfrm>
            <a:off x="6682105" y="3235960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[: else :]</a:t>
            </a:r>
            <a:endParaRPr lang="es-HN" altLang="es-MX" sz="900"/>
          </a:p>
        </p:txBody>
      </p:sp>
      <p:sp>
        <p:nvSpPr>
          <p:cNvPr id="21" name="Óvalo 20"/>
          <p:cNvSpPr/>
          <p:nvPr/>
        </p:nvSpPr>
        <p:spPr>
          <a:xfrm>
            <a:off x="8086725" y="264604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q5</a:t>
            </a:r>
            <a:endParaRPr lang="es-HN" altLang="es-MX"/>
          </a:p>
        </p:txBody>
      </p:sp>
      <p:cxnSp>
        <p:nvCxnSpPr>
          <p:cNvPr id="24" name="Conector recto de flecha 23"/>
          <p:cNvCxnSpPr>
            <a:endCxn id="21" idx="2"/>
          </p:cNvCxnSpPr>
          <p:nvPr/>
        </p:nvCxnSpPr>
        <p:spPr>
          <a:xfrm>
            <a:off x="7743190" y="2941320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 de texto 24"/>
          <p:cNvSpPr txBox="1"/>
          <p:nvPr/>
        </p:nvSpPr>
        <p:spPr>
          <a:xfrm>
            <a:off x="7865110" y="323532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[;]</a:t>
            </a:r>
            <a:endParaRPr lang="es-HN" altLang="es-MX" sz="900"/>
          </a:p>
        </p:txBody>
      </p:sp>
      <p:sp>
        <p:nvSpPr>
          <p:cNvPr id="27" name="Óvalo 26"/>
          <p:cNvSpPr/>
          <p:nvPr/>
        </p:nvSpPr>
        <p:spPr>
          <a:xfrm>
            <a:off x="8148320" y="2713355"/>
            <a:ext cx="418465" cy="4559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q6</a:t>
            </a:r>
            <a:endParaRPr lang="es-HN" altLang="es-MX"/>
          </a:p>
        </p:txBody>
      </p:sp>
      <p:sp>
        <p:nvSpPr>
          <p:cNvPr id="28" name="Cuadro de texto 27"/>
          <p:cNvSpPr txBox="1"/>
          <p:nvPr/>
        </p:nvSpPr>
        <p:spPr>
          <a:xfrm>
            <a:off x="7074535" y="2313940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[intruccion]</a:t>
            </a:r>
            <a:endParaRPr lang="es-HN" altLang="es-MX" sz="900"/>
          </a:p>
        </p:txBody>
      </p:sp>
      <p:cxnSp>
        <p:nvCxnSpPr>
          <p:cNvPr id="30" name="Conector curvado 29"/>
          <p:cNvCxnSpPr>
            <a:stCxn id="8" idx="0"/>
            <a:endCxn id="21" idx="0"/>
          </p:cNvCxnSpPr>
          <p:nvPr/>
        </p:nvCxnSpPr>
        <p:spPr>
          <a:xfrm rot="16200000" flipH="1">
            <a:off x="7444105" y="1732280"/>
            <a:ext cx="1905" cy="1825625"/>
          </a:xfrm>
          <a:prstGeom prst="curvedConnector3">
            <a:avLst>
              <a:gd name="adj1" fmla="val -12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 de texto 30"/>
          <p:cNvSpPr txBox="1"/>
          <p:nvPr/>
        </p:nvSpPr>
        <p:spPr>
          <a:xfrm>
            <a:off x="7281545" y="197802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[;]</a:t>
            </a:r>
            <a:endParaRPr lang="es-HN" altLang="es-MX" sz="900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5114290" y="1158875"/>
            <a:ext cx="10972800" cy="582613"/>
          </a:xfrm>
        </p:spPr>
        <p:txBody>
          <a:bodyPr/>
          <a:p>
            <a:r>
              <a:rPr lang="es-HN" altLang="es-MX"/>
              <a:t>IF</a:t>
            </a:r>
            <a:endParaRPr lang="es-HN" alt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Óvalo 2"/>
          <p:cNvSpPr/>
          <p:nvPr/>
        </p:nvSpPr>
        <p:spPr>
          <a:xfrm>
            <a:off x="2933700" y="257746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1400"/>
              <a:t>qo</a:t>
            </a:r>
            <a:endParaRPr lang="es-HN" altLang="es-MX" sz="1400"/>
          </a:p>
        </p:txBody>
      </p:sp>
      <p:sp>
        <p:nvSpPr>
          <p:cNvPr id="4" name="Óvalo 3"/>
          <p:cNvSpPr/>
          <p:nvPr/>
        </p:nvSpPr>
        <p:spPr>
          <a:xfrm>
            <a:off x="3888105" y="257746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q1</a:t>
            </a:r>
            <a:endParaRPr lang="es-HN" altLang="es-MX"/>
          </a:p>
        </p:txBody>
      </p:sp>
      <p:sp>
        <p:nvSpPr>
          <p:cNvPr id="6" name="Óvalo 5"/>
          <p:cNvSpPr/>
          <p:nvPr/>
        </p:nvSpPr>
        <p:spPr>
          <a:xfrm>
            <a:off x="4782185" y="257746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q2</a:t>
            </a:r>
            <a:endParaRPr lang="es-HN" altLang="es-MX"/>
          </a:p>
        </p:txBody>
      </p:sp>
      <p:sp>
        <p:nvSpPr>
          <p:cNvPr id="7" name="Óvalo 6"/>
          <p:cNvSpPr/>
          <p:nvPr/>
        </p:nvSpPr>
        <p:spPr>
          <a:xfrm>
            <a:off x="5675630" y="257746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q3</a:t>
            </a:r>
            <a:endParaRPr lang="es-HN" altLang="es-MX"/>
          </a:p>
        </p:txBody>
      </p:sp>
      <p:sp>
        <p:nvSpPr>
          <p:cNvPr id="8" name="Óvalo 7"/>
          <p:cNvSpPr/>
          <p:nvPr/>
        </p:nvSpPr>
        <p:spPr>
          <a:xfrm>
            <a:off x="6560820" y="257746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q4</a:t>
            </a:r>
            <a:endParaRPr lang="es-HN" altLang="es-MX"/>
          </a:p>
        </p:txBody>
      </p:sp>
      <p:cxnSp>
        <p:nvCxnSpPr>
          <p:cNvPr id="9" name="Conector recto de flecha 8"/>
          <p:cNvCxnSpPr>
            <a:stCxn id="3" idx="6"/>
            <a:endCxn id="4" idx="2"/>
          </p:cNvCxnSpPr>
          <p:nvPr/>
        </p:nvCxnSpPr>
        <p:spPr>
          <a:xfrm>
            <a:off x="3475355" y="2872740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6"/>
            <a:endCxn id="6" idx="2"/>
          </p:cNvCxnSpPr>
          <p:nvPr/>
        </p:nvCxnSpPr>
        <p:spPr>
          <a:xfrm>
            <a:off x="4429760" y="2872740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6"/>
            <a:endCxn id="7" idx="2"/>
          </p:cNvCxnSpPr>
          <p:nvPr/>
        </p:nvCxnSpPr>
        <p:spPr>
          <a:xfrm>
            <a:off x="5323840" y="2872740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>
            <a:off x="6217285" y="2872740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Óvalo 12"/>
          <p:cNvSpPr/>
          <p:nvPr/>
        </p:nvSpPr>
        <p:spPr>
          <a:xfrm>
            <a:off x="7456170" y="257810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q5</a:t>
            </a:r>
            <a:endParaRPr lang="es-HN" altLang="es-MX"/>
          </a:p>
        </p:txBody>
      </p:sp>
      <p:cxnSp>
        <p:nvCxnSpPr>
          <p:cNvPr id="14" name="Conector recto de flecha 13"/>
          <p:cNvCxnSpPr>
            <a:endCxn id="13" idx="2"/>
          </p:cNvCxnSpPr>
          <p:nvPr/>
        </p:nvCxnSpPr>
        <p:spPr>
          <a:xfrm>
            <a:off x="7112635" y="2873375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 de texto 14"/>
          <p:cNvSpPr txBox="1"/>
          <p:nvPr/>
        </p:nvSpPr>
        <p:spPr>
          <a:xfrm>
            <a:off x="3384550" y="2577465"/>
            <a:ext cx="594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[func]</a:t>
            </a:r>
            <a:endParaRPr lang="es-HN" altLang="es-MX" sz="900"/>
          </a:p>
        </p:txBody>
      </p:sp>
      <p:sp>
        <p:nvSpPr>
          <p:cNvPr id="18" name="Cuadro de texto 17"/>
          <p:cNvSpPr txBox="1"/>
          <p:nvPr/>
        </p:nvSpPr>
        <p:spPr>
          <a:xfrm>
            <a:off x="4642485" y="2297430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[parametros]</a:t>
            </a:r>
            <a:endParaRPr lang="es-HN" altLang="es-MX" sz="900"/>
          </a:p>
        </p:txBody>
      </p:sp>
      <p:sp>
        <p:nvSpPr>
          <p:cNvPr id="19" name="Cuadro de texto 18"/>
          <p:cNvSpPr txBox="1"/>
          <p:nvPr/>
        </p:nvSpPr>
        <p:spPr>
          <a:xfrm>
            <a:off x="4455160" y="303784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[(]</a:t>
            </a:r>
            <a:endParaRPr lang="es-HN" altLang="es-MX" sz="900"/>
          </a:p>
        </p:txBody>
      </p:sp>
      <p:sp>
        <p:nvSpPr>
          <p:cNvPr id="20" name="Cuadro de texto 19"/>
          <p:cNvSpPr txBox="1"/>
          <p:nvPr/>
        </p:nvSpPr>
        <p:spPr>
          <a:xfrm>
            <a:off x="5323840" y="303784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[)]</a:t>
            </a:r>
            <a:endParaRPr lang="es-HN" altLang="es-MX" sz="900"/>
          </a:p>
        </p:txBody>
      </p:sp>
      <p:sp>
        <p:nvSpPr>
          <p:cNvPr id="22" name="Cuadro de texto 21"/>
          <p:cNvSpPr txBox="1"/>
          <p:nvPr/>
        </p:nvSpPr>
        <p:spPr>
          <a:xfrm>
            <a:off x="6217285" y="303784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[:]</a:t>
            </a:r>
            <a:endParaRPr lang="es-HN" altLang="es-MX" sz="900"/>
          </a:p>
        </p:txBody>
      </p:sp>
      <p:sp>
        <p:nvSpPr>
          <p:cNvPr id="23" name="Cuadro de texto 22"/>
          <p:cNvSpPr txBox="1"/>
          <p:nvPr/>
        </p:nvSpPr>
        <p:spPr>
          <a:xfrm>
            <a:off x="7102475" y="310134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[;]</a:t>
            </a:r>
            <a:endParaRPr lang="es-HN" altLang="es-MX" sz="900"/>
          </a:p>
        </p:txBody>
      </p:sp>
      <p:sp>
        <p:nvSpPr>
          <p:cNvPr id="26" name="Óvalo 25"/>
          <p:cNvSpPr/>
          <p:nvPr/>
        </p:nvSpPr>
        <p:spPr>
          <a:xfrm>
            <a:off x="7517765" y="2645410"/>
            <a:ext cx="418465" cy="4559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q5</a:t>
            </a:r>
            <a:endParaRPr lang="es-HN" altLang="es-MX"/>
          </a:p>
        </p:txBody>
      </p:sp>
      <p:sp>
        <p:nvSpPr>
          <p:cNvPr id="2" name="Cuadro de texto 1"/>
          <p:cNvSpPr txBox="1"/>
          <p:nvPr/>
        </p:nvSpPr>
        <p:spPr>
          <a:xfrm>
            <a:off x="6507480" y="2247265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[intruccion]</a:t>
            </a:r>
            <a:endParaRPr lang="es-HN" altLang="es-MX" sz="900"/>
          </a:p>
        </p:txBody>
      </p:sp>
      <p:sp>
        <p:nvSpPr>
          <p:cNvPr id="5" name="Cuadro de texto 4"/>
          <p:cNvSpPr txBox="1"/>
          <p:nvPr/>
        </p:nvSpPr>
        <p:spPr>
          <a:xfrm>
            <a:off x="3979545" y="2247265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[id]</a:t>
            </a:r>
            <a:endParaRPr lang="es-HN" altLang="es-MX" sz="900"/>
          </a:p>
        </p:txBody>
      </p:sp>
      <p:sp>
        <p:nvSpPr>
          <p:cNvPr id="24" name="Título 23"/>
          <p:cNvSpPr>
            <a:spLocks noGrp="1"/>
          </p:cNvSpPr>
          <p:nvPr>
            <p:ph type="title"/>
          </p:nvPr>
        </p:nvSpPr>
        <p:spPr>
          <a:xfrm>
            <a:off x="5114290" y="1158875"/>
            <a:ext cx="10972800" cy="582613"/>
          </a:xfrm>
        </p:spPr>
        <p:txBody>
          <a:bodyPr/>
          <a:p>
            <a:r>
              <a:rPr lang="es-HN" altLang="es-MX"/>
              <a:t>FUNC</a:t>
            </a:r>
            <a:endParaRPr lang="es-HN" alt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Óvalo 2"/>
          <p:cNvSpPr/>
          <p:nvPr/>
        </p:nvSpPr>
        <p:spPr>
          <a:xfrm>
            <a:off x="4017645" y="246507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qo</a:t>
            </a:r>
            <a:endParaRPr lang="es-HN" altLang="es-MX"/>
          </a:p>
        </p:txBody>
      </p:sp>
      <p:sp>
        <p:nvSpPr>
          <p:cNvPr id="4" name="Óvalo 3"/>
          <p:cNvSpPr/>
          <p:nvPr/>
        </p:nvSpPr>
        <p:spPr>
          <a:xfrm>
            <a:off x="4972050" y="246507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2400"/>
              <a:t>q1</a:t>
            </a:r>
            <a:endParaRPr lang="es-HN" altLang="es-MX" sz="2400"/>
          </a:p>
        </p:txBody>
      </p:sp>
      <p:sp>
        <p:nvSpPr>
          <p:cNvPr id="6" name="Óvalo 5"/>
          <p:cNvSpPr/>
          <p:nvPr/>
        </p:nvSpPr>
        <p:spPr>
          <a:xfrm>
            <a:off x="5866130" y="246507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2400"/>
              <a:t>q2</a:t>
            </a:r>
            <a:endParaRPr lang="es-HN" altLang="es-MX" sz="2400"/>
          </a:p>
        </p:txBody>
      </p:sp>
      <p:sp>
        <p:nvSpPr>
          <p:cNvPr id="7" name="Óvalo 6"/>
          <p:cNvSpPr/>
          <p:nvPr/>
        </p:nvSpPr>
        <p:spPr>
          <a:xfrm>
            <a:off x="6759575" y="246507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2400"/>
              <a:t>q3</a:t>
            </a:r>
            <a:endParaRPr lang="es-HN" altLang="es-MX" sz="2400"/>
          </a:p>
        </p:txBody>
      </p:sp>
      <p:cxnSp>
        <p:nvCxnSpPr>
          <p:cNvPr id="9" name="Conector recto de flecha 8"/>
          <p:cNvCxnSpPr>
            <a:stCxn id="3" idx="6"/>
            <a:endCxn id="4" idx="2"/>
          </p:cNvCxnSpPr>
          <p:nvPr/>
        </p:nvCxnSpPr>
        <p:spPr>
          <a:xfrm>
            <a:off x="4559300" y="2760345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6"/>
            <a:endCxn id="6" idx="2"/>
          </p:cNvCxnSpPr>
          <p:nvPr/>
        </p:nvCxnSpPr>
        <p:spPr>
          <a:xfrm>
            <a:off x="5513705" y="2760345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6"/>
            <a:endCxn id="7" idx="2"/>
          </p:cNvCxnSpPr>
          <p:nvPr/>
        </p:nvCxnSpPr>
        <p:spPr>
          <a:xfrm>
            <a:off x="6407785" y="2760345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 de texto 14"/>
          <p:cNvSpPr txBox="1"/>
          <p:nvPr/>
        </p:nvSpPr>
        <p:spPr>
          <a:xfrm>
            <a:off x="4395470" y="2286635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[import]</a:t>
            </a:r>
            <a:endParaRPr lang="es-HN" altLang="es-MX" sz="1200"/>
          </a:p>
        </p:txBody>
      </p:sp>
      <p:sp>
        <p:nvSpPr>
          <p:cNvPr id="18" name="Cuadro de texto 17"/>
          <p:cNvSpPr txBox="1"/>
          <p:nvPr/>
        </p:nvSpPr>
        <p:spPr>
          <a:xfrm>
            <a:off x="5925820" y="2189480"/>
            <a:ext cx="922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[id]</a:t>
            </a:r>
            <a:endParaRPr lang="es-HN" altLang="es-MX" sz="1200"/>
          </a:p>
        </p:txBody>
      </p:sp>
      <p:sp>
        <p:nvSpPr>
          <p:cNvPr id="19" name="Cuadro de texto 18"/>
          <p:cNvSpPr txBox="1"/>
          <p:nvPr/>
        </p:nvSpPr>
        <p:spPr>
          <a:xfrm>
            <a:off x="5510530" y="3054985"/>
            <a:ext cx="327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[.]</a:t>
            </a:r>
            <a:endParaRPr lang="es-HN" altLang="es-MX" sz="1200"/>
          </a:p>
        </p:txBody>
      </p:sp>
      <p:sp>
        <p:nvSpPr>
          <p:cNvPr id="20" name="Cuadro de texto 19"/>
          <p:cNvSpPr txBox="1"/>
          <p:nvPr/>
        </p:nvSpPr>
        <p:spPr>
          <a:xfrm>
            <a:off x="6432550" y="3054985"/>
            <a:ext cx="327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[;]</a:t>
            </a:r>
            <a:endParaRPr lang="es-HN" altLang="es-MX" sz="1200"/>
          </a:p>
        </p:txBody>
      </p:sp>
      <p:sp>
        <p:nvSpPr>
          <p:cNvPr id="5" name="Cuadro de texto 4"/>
          <p:cNvSpPr txBox="1"/>
          <p:nvPr/>
        </p:nvSpPr>
        <p:spPr>
          <a:xfrm>
            <a:off x="4972050" y="2189480"/>
            <a:ext cx="922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[layer]</a:t>
            </a:r>
            <a:endParaRPr lang="es-HN" altLang="es-MX" sz="1200"/>
          </a:p>
        </p:txBody>
      </p:sp>
      <p:sp>
        <p:nvSpPr>
          <p:cNvPr id="16" name="Óvalo 15"/>
          <p:cNvSpPr/>
          <p:nvPr/>
        </p:nvSpPr>
        <p:spPr>
          <a:xfrm>
            <a:off x="6847840" y="2562225"/>
            <a:ext cx="364490" cy="39751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2400"/>
              <a:t>q3</a:t>
            </a:r>
            <a:endParaRPr lang="es-HN" altLang="es-MX" sz="240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395470" y="1024255"/>
            <a:ext cx="10972800" cy="582613"/>
          </a:xfrm>
        </p:spPr>
        <p:txBody>
          <a:bodyPr/>
          <a:p>
            <a:r>
              <a:rPr lang="es-HN" altLang="es-MX"/>
              <a:t>IMPORT</a:t>
            </a:r>
            <a:endParaRPr lang="es-HN" alt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95470" y="1024255"/>
            <a:ext cx="10972800" cy="582613"/>
          </a:xfrm>
        </p:spPr>
        <p:txBody>
          <a:bodyPr/>
          <a:p>
            <a:r>
              <a:rPr lang="es-HN" altLang="es-MX"/>
              <a:t>WHILE</a:t>
            </a:r>
            <a:endParaRPr lang="es-HN" altLang="es-MX"/>
          </a:p>
        </p:txBody>
      </p:sp>
      <p:sp>
        <p:nvSpPr>
          <p:cNvPr id="3" name="Óvalo 2"/>
          <p:cNvSpPr/>
          <p:nvPr/>
        </p:nvSpPr>
        <p:spPr>
          <a:xfrm>
            <a:off x="3183890" y="293560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 sz="1400"/>
              <a:t>qo</a:t>
            </a:r>
            <a:endParaRPr lang="es-HN" altLang="es-MX" sz="1400"/>
          </a:p>
        </p:txBody>
      </p:sp>
      <p:sp>
        <p:nvSpPr>
          <p:cNvPr id="4" name="Óvalo 3"/>
          <p:cNvSpPr/>
          <p:nvPr/>
        </p:nvSpPr>
        <p:spPr>
          <a:xfrm>
            <a:off x="4138295" y="293560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q1</a:t>
            </a:r>
            <a:endParaRPr lang="es-HN" altLang="es-MX"/>
          </a:p>
        </p:txBody>
      </p:sp>
      <p:sp>
        <p:nvSpPr>
          <p:cNvPr id="6" name="Óvalo 5"/>
          <p:cNvSpPr/>
          <p:nvPr/>
        </p:nvSpPr>
        <p:spPr>
          <a:xfrm>
            <a:off x="5032375" y="293560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q2</a:t>
            </a:r>
            <a:endParaRPr lang="es-HN" altLang="es-MX"/>
          </a:p>
        </p:txBody>
      </p:sp>
      <p:sp>
        <p:nvSpPr>
          <p:cNvPr id="7" name="Óvalo 6"/>
          <p:cNvSpPr/>
          <p:nvPr/>
        </p:nvSpPr>
        <p:spPr>
          <a:xfrm>
            <a:off x="5925820" y="293560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q3</a:t>
            </a:r>
            <a:endParaRPr lang="es-HN" altLang="es-MX"/>
          </a:p>
        </p:txBody>
      </p:sp>
      <p:sp>
        <p:nvSpPr>
          <p:cNvPr id="8" name="Óvalo 7"/>
          <p:cNvSpPr/>
          <p:nvPr/>
        </p:nvSpPr>
        <p:spPr>
          <a:xfrm>
            <a:off x="6811010" y="2935605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q4</a:t>
            </a:r>
            <a:endParaRPr lang="es-HN" altLang="es-MX"/>
          </a:p>
        </p:txBody>
      </p:sp>
      <p:cxnSp>
        <p:nvCxnSpPr>
          <p:cNvPr id="9" name="Conector recto de flecha 8"/>
          <p:cNvCxnSpPr>
            <a:stCxn id="3" idx="6"/>
            <a:endCxn id="4" idx="2"/>
          </p:cNvCxnSpPr>
          <p:nvPr/>
        </p:nvCxnSpPr>
        <p:spPr>
          <a:xfrm>
            <a:off x="3725545" y="3230880"/>
            <a:ext cx="412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6"/>
            <a:endCxn id="6" idx="2"/>
          </p:cNvCxnSpPr>
          <p:nvPr/>
        </p:nvCxnSpPr>
        <p:spPr>
          <a:xfrm>
            <a:off x="4679950" y="3230880"/>
            <a:ext cx="352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6"/>
            <a:endCxn id="7" idx="2"/>
          </p:cNvCxnSpPr>
          <p:nvPr/>
        </p:nvCxnSpPr>
        <p:spPr>
          <a:xfrm>
            <a:off x="5574030" y="3230880"/>
            <a:ext cx="351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>
            <a:off x="6467475" y="3230880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Óvalo 12"/>
          <p:cNvSpPr/>
          <p:nvPr/>
        </p:nvSpPr>
        <p:spPr>
          <a:xfrm>
            <a:off x="7706360" y="2936240"/>
            <a:ext cx="541655" cy="5899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q5</a:t>
            </a:r>
            <a:endParaRPr lang="es-HN" altLang="es-MX"/>
          </a:p>
        </p:txBody>
      </p:sp>
      <p:cxnSp>
        <p:nvCxnSpPr>
          <p:cNvPr id="14" name="Conector recto de flecha 13"/>
          <p:cNvCxnSpPr>
            <a:endCxn id="13" idx="2"/>
          </p:cNvCxnSpPr>
          <p:nvPr/>
        </p:nvCxnSpPr>
        <p:spPr>
          <a:xfrm>
            <a:off x="7362825" y="3231515"/>
            <a:ext cx="34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 de texto 14"/>
          <p:cNvSpPr txBox="1"/>
          <p:nvPr/>
        </p:nvSpPr>
        <p:spPr>
          <a:xfrm>
            <a:off x="3634740" y="2935605"/>
            <a:ext cx="5949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[while]</a:t>
            </a:r>
            <a:endParaRPr lang="es-HN" altLang="es-MX" sz="900"/>
          </a:p>
        </p:txBody>
      </p:sp>
      <p:sp>
        <p:nvSpPr>
          <p:cNvPr id="18" name="Cuadro de texto 17"/>
          <p:cNvSpPr txBox="1"/>
          <p:nvPr/>
        </p:nvSpPr>
        <p:spPr>
          <a:xfrm>
            <a:off x="4892675" y="2655570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[condicion]</a:t>
            </a:r>
            <a:endParaRPr lang="es-HN" altLang="es-MX" sz="900"/>
          </a:p>
        </p:txBody>
      </p:sp>
      <p:sp>
        <p:nvSpPr>
          <p:cNvPr id="19" name="Cuadro de texto 18"/>
          <p:cNvSpPr txBox="1"/>
          <p:nvPr/>
        </p:nvSpPr>
        <p:spPr>
          <a:xfrm>
            <a:off x="4705350" y="339598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[(]</a:t>
            </a:r>
            <a:endParaRPr lang="es-HN" altLang="es-MX" sz="900"/>
          </a:p>
        </p:txBody>
      </p:sp>
      <p:sp>
        <p:nvSpPr>
          <p:cNvPr id="20" name="Cuadro de texto 19"/>
          <p:cNvSpPr txBox="1"/>
          <p:nvPr/>
        </p:nvSpPr>
        <p:spPr>
          <a:xfrm>
            <a:off x="5574030" y="339598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[)]</a:t>
            </a:r>
            <a:endParaRPr lang="es-HN" altLang="es-MX" sz="900"/>
          </a:p>
        </p:txBody>
      </p:sp>
      <p:sp>
        <p:nvSpPr>
          <p:cNvPr id="22" name="Cuadro de texto 21"/>
          <p:cNvSpPr txBox="1"/>
          <p:nvPr/>
        </p:nvSpPr>
        <p:spPr>
          <a:xfrm>
            <a:off x="6467475" y="339598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[:]</a:t>
            </a:r>
            <a:endParaRPr lang="es-HN" altLang="es-MX" sz="900"/>
          </a:p>
        </p:txBody>
      </p:sp>
      <p:sp>
        <p:nvSpPr>
          <p:cNvPr id="23" name="Cuadro de texto 22"/>
          <p:cNvSpPr txBox="1"/>
          <p:nvPr/>
        </p:nvSpPr>
        <p:spPr>
          <a:xfrm>
            <a:off x="7352665" y="3459480"/>
            <a:ext cx="3270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[;]</a:t>
            </a:r>
            <a:endParaRPr lang="es-HN" altLang="es-MX" sz="900"/>
          </a:p>
        </p:txBody>
      </p:sp>
      <p:sp>
        <p:nvSpPr>
          <p:cNvPr id="26" name="Óvalo 25"/>
          <p:cNvSpPr/>
          <p:nvPr/>
        </p:nvSpPr>
        <p:spPr>
          <a:xfrm>
            <a:off x="7767955" y="3003550"/>
            <a:ext cx="418465" cy="4559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HN" altLang="es-MX"/>
              <a:t>q5</a:t>
            </a:r>
            <a:endParaRPr lang="es-HN" altLang="es-MX"/>
          </a:p>
        </p:txBody>
      </p:sp>
      <p:sp>
        <p:nvSpPr>
          <p:cNvPr id="2" name="Cuadro de texto 1"/>
          <p:cNvSpPr txBox="1"/>
          <p:nvPr/>
        </p:nvSpPr>
        <p:spPr>
          <a:xfrm>
            <a:off x="6757670" y="2605405"/>
            <a:ext cx="9220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900"/>
              <a:t>[intrucciones]</a:t>
            </a:r>
            <a:endParaRPr lang="es-HN" altLang="es-MX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Presentation</Application>
  <PresentationFormat>Panorámica</PresentationFormat>
  <Paragraphs>257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FUNC</vt:lpstr>
      <vt:lpstr>IMPORT</vt:lpstr>
      <vt:lpstr>WHILE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12</cp:revision>
  <dcterms:created xsi:type="dcterms:W3CDTF">2021-03-17T16:58:00Z</dcterms:created>
  <dcterms:modified xsi:type="dcterms:W3CDTF">2021-03-22T05:47:58Z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