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B8A"/>
    <a:srgbClr val="05895C"/>
    <a:srgbClr val="75960F"/>
    <a:srgbClr val="AA8000"/>
    <a:srgbClr val="784F0D"/>
    <a:srgbClr val="081E8B"/>
    <a:srgbClr val="18002B"/>
    <a:srgbClr val="A60000"/>
    <a:srgbClr val="77068B"/>
    <a:srgbClr val="E94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248" y="348"/>
      </p:cViewPr>
      <p:guideLst>
        <p:guide orient="horz" pos="2155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Óvalo 5"/>
          <p:cNvSpPr/>
          <p:nvPr/>
        </p:nvSpPr>
        <p:spPr>
          <a:xfrm>
            <a:off x="1692275" y="1565275"/>
            <a:ext cx="619760" cy="650875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156335" y="1918335"/>
            <a:ext cx="535940" cy="63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Óvalo 3"/>
          <p:cNvSpPr/>
          <p:nvPr/>
        </p:nvSpPr>
        <p:spPr>
          <a:xfrm>
            <a:off x="2900045" y="1565275"/>
            <a:ext cx="619760" cy="650875"/>
          </a:xfrm>
          <a:prstGeom prst="ellipse">
            <a:avLst/>
          </a:prstGeom>
          <a:solidFill>
            <a:srgbClr val="7030A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2335530" y="1918335"/>
            <a:ext cx="535940" cy="635"/>
          </a:xfrm>
          <a:prstGeom prst="straightConnector1">
            <a:avLst/>
          </a:prstGeom>
          <a:solidFill>
            <a:schemeClr val="accent3">
              <a:lumMod val="50000"/>
            </a:schemeClr>
          </a:solidFill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4055745" y="1565275"/>
            <a:ext cx="619760" cy="650875"/>
          </a:xfrm>
          <a:prstGeom prst="ellipse">
            <a:avLst/>
          </a:prstGeom>
          <a:solidFill>
            <a:srgbClr val="00206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519805" y="1918335"/>
            <a:ext cx="535940" cy="635"/>
          </a:xfrm>
          <a:prstGeom prst="straightConnector1">
            <a:avLst/>
          </a:prstGeom>
          <a:ln>
            <a:solidFill>
              <a:srgbClr val="00206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Óvalo 9"/>
          <p:cNvSpPr/>
          <p:nvPr/>
        </p:nvSpPr>
        <p:spPr>
          <a:xfrm>
            <a:off x="5231130" y="1565275"/>
            <a:ext cx="619760" cy="650875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4695190" y="1918335"/>
            <a:ext cx="535940" cy="635"/>
          </a:xfrm>
          <a:prstGeom prst="straightConnector1">
            <a:avLst/>
          </a:prstGeom>
          <a:ln>
            <a:solidFill>
              <a:srgbClr val="00B0F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Óvalo 11"/>
          <p:cNvSpPr/>
          <p:nvPr/>
        </p:nvSpPr>
        <p:spPr>
          <a:xfrm>
            <a:off x="6419215" y="1565275"/>
            <a:ext cx="619760" cy="650875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5883275" y="1918335"/>
            <a:ext cx="535940" cy="635"/>
          </a:xfrm>
          <a:prstGeom prst="straightConnector1">
            <a:avLst/>
          </a:prstGeom>
          <a:ln>
            <a:solidFill>
              <a:srgbClr val="00B05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Óvalo 13"/>
          <p:cNvSpPr/>
          <p:nvPr/>
        </p:nvSpPr>
        <p:spPr>
          <a:xfrm>
            <a:off x="7609840" y="1565275"/>
            <a:ext cx="619760" cy="650875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7073900" y="1918335"/>
            <a:ext cx="535940" cy="635"/>
          </a:xfrm>
          <a:prstGeom prst="straightConnector1">
            <a:avLst/>
          </a:prstGeom>
          <a:ln>
            <a:solidFill>
              <a:srgbClr val="92D05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Óvalo 15"/>
          <p:cNvSpPr/>
          <p:nvPr/>
        </p:nvSpPr>
        <p:spPr>
          <a:xfrm>
            <a:off x="8816975" y="1565275"/>
            <a:ext cx="619760" cy="650875"/>
          </a:xfrm>
          <a:prstGeom prst="ellipse">
            <a:avLst/>
          </a:prstGeom>
          <a:solidFill>
            <a:srgbClr val="9E9C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8281035" y="1918335"/>
            <a:ext cx="535940" cy="635"/>
          </a:xfrm>
          <a:prstGeom prst="straightConnector1">
            <a:avLst/>
          </a:prstGeom>
          <a:ln>
            <a:solidFill>
              <a:srgbClr val="9E9C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Óvalo 17"/>
          <p:cNvSpPr/>
          <p:nvPr/>
        </p:nvSpPr>
        <p:spPr>
          <a:xfrm>
            <a:off x="10023475" y="1565275"/>
            <a:ext cx="619760" cy="650875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q7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9487535" y="1918335"/>
            <a:ext cx="535940" cy="635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Óvalo 19"/>
          <p:cNvSpPr/>
          <p:nvPr/>
        </p:nvSpPr>
        <p:spPr>
          <a:xfrm>
            <a:off x="8764905" y="4213860"/>
            <a:ext cx="619760" cy="650875"/>
          </a:xfrm>
          <a:prstGeom prst="ellipse">
            <a:avLst/>
          </a:prstGeom>
          <a:solidFill>
            <a:srgbClr val="5ED08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q10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9393555" y="4525010"/>
            <a:ext cx="579120" cy="10160"/>
          </a:xfrm>
          <a:prstGeom prst="straightConnector1">
            <a:avLst/>
          </a:prstGeom>
          <a:ln>
            <a:solidFill>
              <a:srgbClr val="5ED08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Óvalo 21"/>
          <p:cNvSpPr/>
          <p:nvPr/>
        </p:nvSpPr>
        <p:spPr>
          <a:xfrm>
            <a:off x="10045065" y="2879725"/>
            <a:ext cx="619760" cy="65087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q8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10329545" y="2271395"/>
            <a:ext cx="2540" cy="5708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Óvalo 23"/>
          <p:cNvSpPr/>
          <p:nvPr/>
        </p:nvSpPr>
        <p:spPr>
          <a:xfrm>
            <a:off x="10054590" y="4185285"/>
            <a:ext cx="619760" cy="650875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q9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10348595" y="3576955"/>
            <a:ext cx="2540" cy="570865"/>
          </a:xfrm>
          <a:prstGeom prst="straightConnector1">
            <a:avLst/>
          </a:prstGeom>
          <a:ln>
            <a:solidFill>
              <a:srgbClr val="4A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Óvalo 25"/>
          <p:cNvSpPr/>
          <p:nvPr/>
        </p:nvSpPr>
        <p:spPr>
          <a:xfrm>
            <a:off x="7503795" y="4213860"/>
            <a:ext cx="619760" cy="650875"/>
          </a:xfrm>
          <a:prstGeom prst="ellipse">
            <a:avLst/>
          </a:prstGeom>
          <a:solidFill>
            <a:srgbClr val="05895C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8132445" y="4525010"/>
            <a:ext cx="579120" cy="10160"/>
          </a:xfrm>
          <a:prstGeom prst="straightConnector1">
            <a:avLst/>
          </a:prstGeom>
          <a:ln>
            <a:solidFill>
              <a:srgbClr val="05895C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Óvalo 27"/>
          <p:cNvSpPr/>
          <p:nvPr/>
        </p:nvSpPr>
        <p:spPr>
          <a:xfrm>
            <a:off x="6238240" y="4213860"/>
            <a:ext cx="619760" cy="650875"/>
          </a:xfrm>
          <a:prstGeom prst="ellipse">
            <a:avLst/>
          </a:prstGeom>
          <a:solidFill>
            <a:srgbClr val="4C65E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q12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6866890" y="4525010"/>
            <a:ext cx="579120" cy="10160"/>
          </a:xfrm>
          <a:prstGeom prst="straightConnector1">
            <a:avLst/>
          </a:prstGeom>
          <a:ln>
            <a:solidFill>
              <a:srgbClr val="4C65E2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Óvalo 29"/>
          <p:cNvSpPr/>
          <p:nvPr/>
        </p:nvSpPr>
        <p:spPr>
          <a:xfrm>
            <a:off x="4958080" y="4213860"/>
            <a:ext cx="619760" cy="650875"/>
          </a:xfrm>
          <a:prstGeom prst="ellipse">
            <a:avLst/>
          </a:prstGeom>
          <a:solidFill>
            <a:srgbClr val="047B8A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q13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 flipH="1">
            <a:off x="5586730" y="4525010"/>
            <a:ext cx="579120" cy="10160"/>
          </a:xfrm>
          <a:prstGeom prst="straightConnector1">
            <a:avLst/>
          </a:prstGeom>
          <a:ln>
            <a:solidFill>
              <a:srgbClr val="047B8A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3690620" y="4213860"/>
            <a:ext cx="619760" cy="650875"/>
          </a:xfrm>
          <a:prstGeom prst="ellipse">
            <a:avLst/>
          </a:prstGeom>
          <a:solidFill>
            <a:srgbClr val="E946E7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q14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4319270" y="4525010"/>
            <a:ext cx="579120" cy="10160"/>
          </a:xfrm>
          <a:prstGeom prst="straightConnector1">
            <a:avLst/>
          </a:prstGeom>
          <a:ln>
            <a:solidFill>
              <a:srgbClr val="E946E7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Óvalo 33"/>
          <p:cNvSpPr/>
          <p:nvPr/>
        </p:nvSpPr>
        <p:spPr>
          <a:xfrm>
            <a:off x="2438400" y="4213860"/>
            <a:ext cx="619760" cy="650875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5" name="Conector recto de flecha 34"/>
          <p:cNvCxnSpPr/>
          <p:nvPr/>
        </p:nvCxnSpPr>
        <p:spPr>
          <a:xfrm flipH="1">
            <a:off x="3058160" y="4534535"/>
            <a:ext cx="579120" cy="10160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Óvalo 35"/>
          <p:cNvSpPr/>
          <p:nvPr/>
        </p:nvSpPr>
        <p:spPr>
          <a:xfrm>
            <a:off x="1167765" y="4213860"/>
            <a:ext cx="619760" cy="650875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qf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1815465" y="4525010"/>
            <a:ext cx="57912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Óvalo 85"/>
          <p:cNvSpPr/>
          <p:nvPr/>
        </p:nvSpPr>
        <p:spPr>
          <a:xfrm>
            <a:off x="1229360" y="4276725"/>
            <a:ext cx="496570" cy="52578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qf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7" name="Cuadro de texto 86"/>
          <p:cNvSpPr txBox="1"/>
          <p:nvPr/>
        </p:nvSpPr>
        <p:spPr>
          <a:xfrm>
            <a:off x="2170430" y="2035175"/>
            <a:ext cx="847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chemeClr val="tx1"/>
                </a:solidFill>
              </a:rPr>
              <a:t>[ONION core]</a:t>
            </a:r>
            <a:endParaRPr lang="es-HN" altLang="es-MX" sz="800" b="1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88" name="Conector recto de flecha 87"/>
          <p:cNvCxnSpPr/>
          <p:nvPr/>
        </p:nvCxnSpPr>
        <p:spPr>
          <a:xfrm flipV="1">
            <a:off x="1477010" y="3636010"/>
            <a:ext cx="1905" cy="568325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Cuadro de texto 88"/>
          <p:cNvSpPr txBox="1"/>
          <p:nvPr/>
        </p:nvSpPr>
        <p:spPr>
          <a:xfrm>
            <a:off x="600075" y="3813175"/>
            <a:ext cx="876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solidFill>
                  <a:srgbClr val="7030A0"/>
                </a:solidFill>
              </a:rPr>
              <a:t>[ONION layer]</a:t>
            </a:r>
            <a:endParaRPr lang="es-HN" altLang="es-MX" sz="800" b="1">
              <a:solidFill>
                <a:srgbClr val="7030A0"/>
              </a:solidFill>
            </a:endParaRPr>
          </a:p>
        </p:txBody>
      </p:sp>
      <p:sp>
        <p:nvSpPr>
          <p:cNvPr id="90" name="Cuadro de texto 89"/>
          <p:cNvSpPr txBox="1"/>
          <p:nvPr/>
        </p:nvSpPr>
        <p:spPr>
          <a:xfrm>
            <a:off x="3023235" y="1299845"/>
            <a:ext cx="3327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[id]</a:t>
            </a:r>
            <a:endParaRPr lang="es-HN" altLang="es-MX" sz="800" b="1"/>
          </a:p>
        </p:txBody>
      </p:sp>
      <p:sp>
        <p:nvSpPr>
          <p:cNvPr id="91" name="Cuadro de texto 90"/>
          <p:cNvSpPr txBox="1"/>
          <p:nvPr/>
        </p:nvSpPr>
        <p:spPr>
          <a:xfrm>
            <a:off x="3576955" y="2009775"/>
            <a:ext cx="4019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 b="1"/>
              <a:t>[ { ]</a:t>
            </a:r>
            <a:endParaRPr lang="es-HN" altLang="es-MX" sz="900" b="1"/>
          </a:p>
        </p:txBody>
      </p:sp>
      <p:sp>
        <p:nvSpPr>
          <p:cNvPr id="92" name="Cuadro de texto 91"/>
          <p:cNvSpPr txBox="1"/>
          <p:nvPr/>
        </p:nvSpPr>
        <p:spPr>
          <a:xfrm>
            <a:off x="4671695" y="203517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[import]</a:t>
            </a:r>
            <a:endParaRPr lang="es-HN" altLang="es-MX" sz="800" b="1"/>
          </a:p>
        </p:txBody>
      </p:sp>
      <p:sp>
        <p:nvSpPr>
          <p:cNvPr id="93" name="Cuadro de texto 92"/>
          <p:cNvSpPr txBox="1"/>
          <p:nvPr/>
        </p:nvSpPr>
        <p:spPr>
          <a:xfrm>
            <a:off x="5850890" y="205740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[layer.]</a:t>
            </a:r>
            <a:endParaRPr lang="es-HN" altLang="es-MX" sz="800" b="1"/>
          </a:p>
        </p:txBody>
      </p:sp>
      <p:sp>
        <p:nvSpPr>
          <p:cNvPr id="94" name="Cuadro de texto 93"/>
          <p:cNvSpPr txBox="1"/>
          <p:nvPr/>
        </p:nvSpPr>
        <p:spPr>
          <a:xfrm>
            <a:off x="6525260" y="1351280"/>
            <a:ext cx="3327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[id]</a:t>
            </a:r>
            <a:endParaRPr lang="es-HN" altLang="es-MX" sz="800" b="1"/>
          </a:p>
        </p:txBody>
      </p:sp>
      <p:sp>
        <p:nvSpPr>
          <p:cNvPr id="95" name="Cuadro de texto 94"/>
          <p:cNvSpPr txBox="1"/>
          <p:nvPr/>
        </p:nvSpPr>
        <p:spPr>
          <a:xfrm>
            <a:off x="7077075" y="2027555"/>
            <a:ext cx="6470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[; func]</a:t>
            </a:r>
            <a:endParaRPr lang="es-HN" altLang="es-MX" sz="800" b="1">
              <a:ln>
                <a:noFill/>
              </a:ln>
            </a:endParaRPr>
          </a:p>
        </p:txBody>
      </p:sp>
      <p:cxnSp>
        <p:nvCxnSpPr>
          <p:cNvPr id="96" name="Conector recto de flecha 95"/>
          <p:cNvCxnSpPr/>
          <p:nvPr/>
        </p:nvCxnSpPr>
        <p:spPr>
          <a:xfrm flipH="1">
            <a:off x="6719570" y="2244725"/>
            <a:ext cx="5715" cy="469265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Cuadro de texto 96"/>
          <p:cNvSpPr txBox="1"/>
          <p:nvPr/>
        </p:nvSpPr>
        <p:spPr>
          <a:xfrm>
            <a:off x="6694170" y="2258695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784F0D"/>
                </a:solidFill>
              </a:rPr>
              <a:t>[ ; ]</a:t>
            </a:r>
            <a:endParaRPr lang="es-HN" altLang="es-MX" sz="800" b="1">
              <a:ln>
                <a:noFill/>
              </a:ln>
              <a:solidFill>
                <a:srgbClr val="784F0D"/>
              </a:solidFill>
            </a:endParaRPr>
          </a:p>
        </p:txBody>
      </p:sp>
      <p:sp>
        <p:nvSpPr>
          <p:cNvPr id="98" name="Cuadro de texto 97"/>
          <p:cNvSpPr txBox="1"/>
          <p:nvPr/>
        </p:nvSpPr>
        <p:spPr>
          <a:xfrm>
            <a:off x="7733665" y="1309370"/>
            <a:ext cx="3238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[id]</a:t>
            </a:r>
            <a:endParaRPr lang="es-HN" altLang="es-MX" sz="800" b="1"/>
          </a:p>
        </p:txBody>
      </p:sp>
      <p:sp>
        <p:nvSpPr>
          <p:cNvPr id="99" name="Cuadro de texto 98"/>
          <p:cNvSpPr txBox="1"/>
          <p:nvPr/>
        </p:nvSpPr>
        <p:spPr>
          <a:xfrm>
            <a:off x="8351520" y="2002155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(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00" name="Cuadro de texto 99"/>
          <p:cNvSpPr txBox="1"/>
          <p:nvPr/>
        </p:nvSpPr>
        <p:spPr>
          <a:xfrm>
            <a:off x="9503410" y="1950720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) :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01" name="Cuadro de texto 100"/>
          <p:cNvSpPr txBox="1"/>
          <p:nvPr/>
        </p:nvSpPr>
        <p:spPr>
          <a:xfrm>
            <a:off x="8711565" y="1137285"/>
            <a:ext cx="9791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solidFill>
                  <a:srgbClr val="75960F"/>
                </a:solidFill>
              </a:rPr>
              <a:t>[Parametro, ‘ , ’]</a:t>
            </a:r>
            <a:endParaRPr lang="es-HN" altLang="es-MX" sz="800" b="1">
              <a:solidFill>
                <a:srgbClr val="75960F"/>
              </a:solidFill>
            </a:endParaRPr>
          </a:p>
        </p:txBody>
      </p:sp>
      <p:cxnSp>
        <p:nvCxnSpPr>
          <p:cNvPr id="102" name="Conector curvado 101"/>
          <p:cNvCxnSpPr>
            <a:stCxn id="16" idx="1"/>
            <a:endCxn id="16" idx="7"/>
          </p:cNvCxnSpPr>
          <p:nvPr/>
        </p:nvCxnSpPr>
        <p:spPr>
          <a:xfrm rot="16200000">
            <a:off x="9126855" y="1431925"/>
            <a:ext cx="3175" cy="438150"/>
          </a:xfrm>
          <a:prstGeom prst="curvedConnector3">
            <a:avLst>
              <a:gd name="adj1" fmla="val 105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75960F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6" name="Cuadro de texto 105"/>
          <p:cNvSpPr txBox="1"/>
          <p:nvPr/>
        </p:nvSpPr>
        <p:spPr>
          <a:xfrm>
            <a:off x="10348595" y="2372360"/>
            <a:ext cx="434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[var]</a:t>
            </a:r>
            <a:endParaRPr lang="es-HN" altLang="es-MX" sz="800" b="1"/>
          </a:p>
        </p:txBody>
      </p:sp>
      <p:sp>
        <p:nvSpPr>
          <p:cNvPr id="107" name="Cuadro de texto 106"/>
          <p:cNvSpPr txBox="1"/>
          <p:nvPr/>
        </p:nvSpPr>
        <p:spPr>
          <a:xfrm>
            <a:off x="10694670" y="3098165"/>
            <a:ext cx="3327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[id]</a:t>
            </a:r>
            <a:endParaRPr lang="es-HN" altLang="es-MX" sz="800" b="1"/>
          </a:p>
        </p:txBody>
      </p:sp>
      <p:sp>
        <p:nvSpPr>
          <p:cNvPr id="108" name="Cuadro de texto 107"/>
          <p:cNvSpPr txBox="1"/>
          <p:nvPr/>
        </p:nvSpPr>
        <p:spPr>
          <a:xfrm>
            <a:off x="10434320" y="3636010"/>
            <a:ext cx="1020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[;  if, while  ]</a:t>
            </a:r>
            <a:endParaRPr lang="es-HN" altLang="es-MX" sz="800" b="1">
              <a:ln>
                <a:noFill/>
              </a:ln>
            </a:endParaRPr>
          </a:p>
        </p:txBody>
      </p:sp>
      <p:cxnSp>
        <p:nvCxnSpPr>
          <p:cNvPr id="109" name="Conector recto de flecha 108"/>
          <p:cNvCxnSpPr/>
          <p:nvPr/>
        </p:nvCxnSpPr>
        <p:spPr>
          <a:xfrm flipH="1" flipV="1">
            <a:off x="9498330" y="3204210"/>
            <a:ext cx="556260" cy="2540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Cuadro de texto 109"/>
          <p:cNvSpPr txBox="1"/>
          <p:nvPr/>
        </p:nvSpPr>
        <p:spPr>
          <a:xfrm>
            <a:off x="9631680" y="2922270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784F0D"/>
                </a:solidFill>
              </a:rPr>
              <a:t>[ ; ]</a:t>
            </a:r>
            <a:endParaRPr lang="es-HN" altLang="es-MX" sz="800" b="1">
              <a:ln>
                <a:noFill/>
              </a:ln>
              <a:solidFill>
                <a:srgbClr val="784F0D"/>
              </a:solidFill>
            </a:endParaRPr>
          </a:p>
        </p:txBody>
      </p:sp>
      <p:sp>
        <p:nvSpPr>
          <p:cNvPr id="111" name="Cuadro de texto 110"/>
          <p:cNvSpPr txBox="1"/>
          <p:nvPr/>
        </p:nvSpPr>
        <p:spPr>
          <a:xfrm>
            <a:off x="9631680" y="4588510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(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12" name="Cuadro de texto 111"/>
          <p:cNvSpPr txBox="1"/>
          <p:nvPr/>
        </p:nvSpPr>
        <p:spPr>
          <a:xfrm>
            <a:off x="8295005" y="4588510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) 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13" name="Cuadro de texto 112"/>
          <p:cNvSpPr txBox="1"/>
          <p:nvPr/>
        </p:nvSpPr>
        <p:spPr>
          <a:xfrm>
            <a:off x="8788400" y="4921885"/>
            <a:ext cx="7385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[Condicion]</a:t>
            </a:r>
            <a:endParaRPr lang="es-HN" altLang="es-MX" sz="800" b="1"/>
          </a:p>
        </p:txBody>
      </p:sp>
      <p:cxnSp>
        <p:nvCxnSpPr>
          <p:cNvPr id="114" name="Conector recto de flecha 113"/>
          <p:cNvCxnSpPr/>
          <p:nvPr/>
        </p:nvCxnSpPr>
        <p:spPr>
          <a:xfrm flipV="1">
            <a:off x="7817485" y="3605530"/>
            <a:ext cx="454660" cy="570865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Cuadro de texto 114"/>
          <p:cNvSpPr txBox="1"/>
          <p:nvPr/>
        </p:nvSpPr>
        <p:spPr>
          <a:xfrm>
            <a:off x="6791960" y="4641215"/>
            <a:ext cx="778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:  var id = ]</a:t>
            </a:r>
            <a:endParaRPr lang="es-HN" altLang="es-MX" sz="800" b="1">
              <a:ln>
                <a:noFill/>
              </a:ln>
            </a:endParaRPr>
          </a:p>
        </p:txBody>
      </p:sp>
      <p:cxnSp>
        <p:nvCxnSpPr>
          <p:cNvPr id="116" name="Conector recto de flecha 115"/>
          <p:cNvCxnSpPr/>
          <p:nvPr/>
        </p:nvCxnSpPr>
        <p:spPr>
          <a:xfrm flipH="1">
            <a:off x="9436735" y="2159635"/>
            <a:ext cx="657225" cy="411480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7" name="Cuadro de texto 116"/>
          <p:cNvSpPr txBox="1"/>
          <p:nvPr/>
        </p:nvSpPr>
        <p:spPr>
          <a:xfrm>
            <a:off x="9733915" y="2324735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784F0D"/>
                </a:solidFill>
              </a:rPr>
              <a:t>[ ; ]</a:t>
            </a:r>
            <a:endParaRPr lang="es-HN" altLang="es-MX" sz="800" b="1">
              <a:ln>
                <a:noFill/>
              </a:ln>
              <a:solidFill>
                <a:srgbClr val="784F0D"/>
              </a:solidFill>
            </a:endParaRPr>
          </a:p>
        </p:txBody>
      </p:sp>
      <p:sp>
        <p:nvSpPr>
          <p:cNvPr id="118" name="Cuadro de texto 117"/>
          <p:cNvSpPr txBox="1"/>
          <p:nvPr/>
        </p:nvSpPr>
        <p:spPr>
          <a:xfrm>
            <a:off x="7991475" y="3933825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AA8000"/>
                </a:solidFill>
              </a:rPr>
              <a:t>[ : ]</a:t>
            </a:r>
            <a:endParaRPr lang="es-HN" altLang="es-MX" sz="800" b="1">
              <a:ln>
                <a:noFill/>
              </a:ln>
              <a:solidFill>
                <a:srgbClr val="AA8000"/>
              </a:solidFill>
            </a:endParaRPr>
          </a:p>
        </p:txBody>
      </p:sp>
      <p:sp>
        <p:nvSpPr>
          <p:cNvPr id="119" name="Cuadro de texto 118"/>
          <p:cNvSpPr txBox="1"/>
          <p:nvPr/>
        </p:nvSpPr>
        <p:spPr>
          <a:xfrm>
            <a:off x="6271260" y="4921885"/>
            <a:ext cx="553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valor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20" name="Cuadro de texto 119"/>
          <p:cNvSpPr txBox="1"/>
          <p:nvPr/>
        </p:nvSpPr>
        <p:spPr>
          <a:xfrm rot="10800000" flipV="1">
            <a:off x="6552565" y="3839210"/>
            <a:ext cx="353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784F0D"/>
                </a:solidFill>
              </a:rPr>
              <a:t> [ ;  ]</a:t>
            </a:r>
            <a:endParaRPr lang="es-HN" altLang="es-MX" sz="800" b="1">
              <a:ln>
                <a:noFill/>
              </a:ln>
              <a:solidFill>
                <a:srgbClr val="784F0D"/>
              </a:solidFill>
            </a:endParaRPr>
          </a:p>
        </p:txBody>
      </p:sp>
      <p:cxnSp>
        <p:nvCxnSpPr>
          <p:cNvPr id="121" name="Conector recto de flecha 120"/>
          <p:cNvCxnSpPr/>
          <p:nvPr/>
        </p:nvCxnSpPr>
        <p:spPr>
          <a:xfrm>
            <a:off x="5342255" y="4185285"/>
            <a:ext cx="687070" cy="100330"/>
          </a:xfrm>
          <a:prstGeom prst="straightConnector1">
            <a:avLst/>
          </a:prstGeom>
          <a:ln>
            <a:solidFill>
              <a:srgbClr val="4C65E2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3" name="Cuadro de texto 122"/>
          <p:cNvSpPr txBox="1"/>
          <p:nvPr/>
        </p:nvSpPr>
        <p:spPr>
          <a:xfrm>
            <a:off x="4433570" y="4650740"/>
            <a:ext cx="4648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 ; id ]</a:t>
            </a:r>
            <a:endParaRPr lang="es-HN" altLang="es-MX" sz="800" b="1"/>
          </a:p>
        </p:txBody>
      </p:sp>
      <p:cxnSp>
        <p:nvCxnSpPr>
          <p:cNvPr id="124" name="Conector recto de flecha 123"/>
          <p:cNvCxnSpPr/>
          <p:nvPr/>
        </p:nvCxnSpPr>
        <p:spPr>
          <a:xfrm flipV="1">
            <a:off x="4074795" y="4027170"/>
            <a:ext cx="574040" cy="130175"/>
          </a:xfrm>
          <a:prstGeom prst="straightConnector1">
            <a:avLst/>
          </a:prstGeom>
          <a:ln>
            <a:solidFill>
              <a:srgbClr val="4C65E2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Cuadro de texto 125"/>
          <p:cNvSpPr txBox="1"/>
          <p:nvPr/>
        </p:nvSpPr>
        <p:spPr>
          <a:xfrm rot="10800000" flipV="1">
            <a:off x="5231130" y="3933825"/>
            <a:ext cx="7981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081E8B"/>
                </a:solidFill>
              </a:rPr>
              <a:t> [  .( ,  ‘   ’ ]</a:t>
            </a:r>
            <a:endParaRPr lang="es-HN" altLang="es-MX" sz="800" b="1">
              <a:ln>
                <a:noFill/>
              </a:ln>
              <a:solidFill>
                <a:srgbClr val="081E8B"/>
              </a:solidFill>
            </a:endParaRPr>
          </a:p>
        </p:txBody>
      </p:sp>
      <p:sp>
        <p:nvSpPr>
          <p:cNvPr id="127" name="Cuadro de texto 126"/>
          <p:cNvSpPr txBox="1"/>
          <p:nvPr/>
        </p:nvSpPr>
        <p:spPr>
          <a:xfrm>
            <a:off x="3867150" y="3850005"/>
            <a:ext cx="778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081E8B"/>
                </a:solidFill>
              </a:rPr>
              <a:t>[ =, += , -= ]</a:t>
            </a:r>
            <a:endParaRPr lang="es-HN" altLang="es-MX" sz="800" b="1">
              <a:ln>
                <a:noFill/>
              </a:ln>
              <a:solidFill>
                <a:srgbClr val="081E8B"/>
              </a:solidFill>
            </a:endParaRPr>
          </a:p>
        </p:txBody>
      </p:sp>
      <p:sp>
        <p:nvSpPr>
          <p:cNvPr id="128" name="Cuadro de texto 127"/>
          <p:cNvSpPr txBox="1"/>
          <p:nvPr/>
        </p:nvSpPr>
        <p:spPr>
          <a:xfrm>
            <a:off x="3120390" y="4588510"/>
            <a:ext cx="6769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++; , --; ]</a:t>
            </a:r>
            <a:endParaRPr lang="es-HN" altLang="es-MX" sz="800" b="1">
              <a:ln>
                <a:noFill/>
              </a:ln>
            </a:endParaRPr>
          </a:p>
        </p:txBody>
      </p:sp>
      <p:cxnSp>
        <p:nvCxnSpPr>
          <p:cNvPr id="132" name="Conector curvado 131"/>
          <p:cNvCxnSpPr>
            <a:stCxn id="34" idx="1"/>
            <a:endCxn id="34" idx="7"/>
          </p:cNvCxnSpPr>
          <p:nvPr/>
        </p:nvCxnSpPr>
        <p:spPr>
          <a:xfrm rot="16200000">
            <a:off x="2748280" y="4080510"/>
            <a:ext cx="3175" cy="438150"/>
          </a:xfrm>
          <a:prstGeom prst="curvedConnector3">
            <a:avLst>
              <a:gd name="adj1" fmla="val 105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784F0D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3" name="Cuadro de texto 132"/>
          <p:cNvSpPr txBox="1"/>
          <p:nvPr/>
        </p:nvSpPr>
        <p:spPr>
          <a:xfrm>
            <a:off x="2590165" y="3738880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784F0D"/>
                </a:solidFill>
              </a:rPr>
              <a:t>[ ; ]</a:t>
            </a:r>
            <a:endParaRPr lang="es-HN" altLang="es-MX" sz="800" b="1">
              <a:ln>
                <a:noFill/>
              </a:ln>
              <a:solidFill>
                <a:srgbClr val="784F0D"/>
              </a:solidFill>
            </a:endParaRPr>
          </a:p>
        </p:txBody>
      </p:sp>
      <p:sp>
        <p:nvSpPr>
          <p:cNvPr id="134" name="Cuadro de texto 133"/>
          <p:cNvSpPr txBox="1"/>
          <p:nvPr/>
        </p:nvSpPr>
        <p:spPr>
          <a:xfrm>
            <a:off x="1975485" y="4588510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} ]</a:t>
            </a:r>
            <a:endParaRPr lang="es-HN" altLang="es-MX" sz="800" b="1">
              <a:ln>
                <a:noFill/>
              </a:ln>
            </a:endParaRPr>
          </a:p>
        </p:txBody>
      </p:sp>
      <p:cxnSp>
        <p:nvCxnSpPr>
          <p:cNvPr id="135" name="Conector recto de flecha 134"/>
          <p:cNvCxnSpPr/>
          <p:nvPr/>
        </p:nvCxnSpPr>
        <p:spPr>
          <a:xfrm flipH="1" flipV="1">
            <a:off x="6238875" y="3653790"/>
            <a:ext cx="306070" cy="522605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6" name="Cuadro de texto 135"/>
          <p:cNvSpPr txBox="1"/>
          <p:nvPr/>
        </p:nvSpPr>
        <p:spPr>
          <a:xfrm rot="10800000" flipV="1">
            <a:off x="5395595" y="4701540"/>
            <a:ext cx="11118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 [ ; print  ,return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37" name="Cuadro de texto 136"/>
          <p:cNvSpPr txBox="1"/>
          <p:nvPr/>
        </p:nvSpPr>
        <p:spPr>
          <a:xfrm>
            <a:off x="332740" y="407670"/>
            <a:ext cx="2927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s-MX" sz="2400"/>
              <a:t>Maquina de estados</a:t>
            </a:r>
            <a:endParaRPr lang="es-HN" altLang="es-MX" sz="2400"/>
          </a:p>
          <a:p>
            <a:r>
              <a:rPr lang="es-HN" altLang="es-MX" sz="2400"/>
              <a:t>Generalizada</a:t>
            </a:r>
            <a:endParaRPr lang="es-HN" altLang="es-MX" sz="2400"/>
          </a:p>
        </p:txBody>
      </p:sp>
      <p:cxnSp>
        <p:nvCxnSpPr>
          <p:cNvPr id="2" name="Conector recto de flecha 1"/>
          <p:cNvCxnSpPr/>
          <p:nvPr/>
        </p:nvCxnSpPr>
        <p:spPr>
          <a:xfrm flipV="1">
            <a:off x="4645660" y="1504315"/>
            <a:ext cx="509905" cy="150495"/>
          </a:xfrm>
          <a:prstGeom prst="straightConnector1">
            <a:avLst/>
          </a:prstGeom>
          <a:ln>
            <a:solidFill>
              <a:srgbClr val="92D05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uadro de texto 2"/>
          <p:cNvSpPr txBox="1"/>
          <p:nvPr/>
        </p:nvSpPr>
        <p:spPr>
          <a:xfrm>
            <a:off x="4584065" y="1376045"/>
            <a:ext cx="6470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92D050"/>
                </a:solidFill>
              </a:rPr>
              <a:t>[func]</a:t>
            </a:r>
            <a:endParaRPr lang="es-HN" altLang="es-MX" sz="800" b="1">
              <a:ln>
                <a:noFill/>
              </a:ln>
              <a:solidFill>
                <a:srgbClr val="92D050"/>
              </a:solidFill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 flipV="1">
            <a:off x="4398010" y="1181100"/>
            <a:ext cx="489585" cy="3028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Cuadro de texto 38"/>
          <p:cNvSpPr txBox="1"/>
          <p:nvPr/>
        </p:nvSpPr>
        <p:spPr>
          <a:xfrm>
            <a:off x="4149725" y="1181100"/>
            <a:ext cx="434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solidFill>
                  <a:srgbClr val="FF0000"/>
                </a:solidFill>
              </a:rPr>
              <a:t>[var]</a:t>
            </a:r>
            <a:endParaRPr lang="es-HN" altLang="es-MX" sz="800" b="1">
              <a:solidFill>
                <a:srgbClr val="FF0000"/>
              </a:solidFill>
            </a:endParaRP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10643235" y="2084705"/>
            <a:ext cx="316230" cy="562610"/>
          </a:xfrm>
          <a:prstGeom prst="straightConnector1">
            <a:avLst/>
          </a:prstGeom>
          <a:ln>
            <a:solidFill>
              <a:srgbClr val="4A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uadro de texto 40"/>
          <p:cNvSpPr txBox="1"/>
          <p:nvPr/>
        </p:nvSpPr>
        <p:spPr>
          <a:xfrm>
            <a:off x="10694670" y="2018030"/>
            <a:ext cx="1020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C00000"/>
                </a:solidFill>
              </a:rPr>
              <a:t>[ if, while ]</a:t>
            </a:r>
            <a:endParaRPr lang="es-HN" altLang="es-MX" sz="800" b="1">
              <a:ln>
                <a:noFill/>
              </a:ln>
              <a:solidFill>
                <a:srgbClr val="C00000"/>
              </a:solidFill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2864485" y="4878705"/>
            <a:ext cx="655320" cy="300355"/>
          </a:xfrm>
          <a:prstGeom prst="straightConnector1">
            <a:avLst/>
          </a:prstGeom>
          <a:ln>
            <a:solidFill>
              <a:srgbClr val="4A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Cuadro de texto 42"/>
          <p:cNvSpPr txBox="1"/>
          <p:nvPr/>
        </p:nvSpPr>
        <p:spPr>
          <a:xfrm>
            <a:off x="2531110" y="4965065"/>
            <a:ext cx="7232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C00000"/>
                </a:solidFill>
              </a:rPr>
              <a:t>[ elif  ]</a:t>
            </a:r>
            <a:endParaRPr lang="es-HN" altLang="es-MX" sz="800" b="1">
              <a:ln>
                <a:noFill/>
              </a:ln>
              <a:solidFill>
                <a:srgbClr val="C00000"/>
              </a:solidFill>
            </a:endParaRPr>
          </a:p>
        </p:txBody>
      </p:sp>
      <p:cxnSp>
        <p:nvCxnSpPr>
          <p:cNvPr id="46" name="Conector recto de flecha 45"/>
          <p:cNvCxnSpPr>
            <a:stCxn id="34" idx="0"/>
          </p:cNvCxnSpPr>
          <p:nvPr/>
        </p:nvCxnSpPr>
        <p:spPr>
          <a:xfrm flipV="1">
            <a:off x="2748280" y="3960495"/>
            <a:ext cx="826135" cy="253365"/>
          </a:xfrm>
          <a:prstGeom prst="straightConnector1">
            <a:avLst/>
          </a:prstGeom>
          <a:ln>
            <a:solidFill>
              <a:srgbClr val="05895C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Cuadro de texto 46"/>
          <p:cNvSpPr txBox="1"/>
          <p:nvPr/>
        </p:nvSpPr>
        <p:spPr>
          <a:xfrm>
            <a:off x="3097530" y="4027170"/>
            <a:ext cx="5391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05895C"/>
                </a:solidFill>
              </a:rPr>
              <a:t>[ else ]</a:t>
            </a:r>
            <a:endParaRPr lang="es-HN" altLang="es-MX" sz="800" b="1">
              <a:ln>
                <a:noFill/>
              </a:ln>
              <a:solidFill>
                <a:srgbClr val="05895C"/>
              </a:solidFill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2748280" y="3270250"/>
            <a:ext cx="672465" cy="948055"/>
          </a:xfrm>
          <a:prstGeom prst="straightConnector1">
            <a:avLst/>
          </a:prstGeom>
          <a:ln>
            <a:solidFill>
              <a:srgbClr val="00206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4" idx="0"/>
          </p:cNvCxnSpPr>
          <p:nvPr/>
        </p:nvCxnSpPr>
        <p:spPr>
          <a:xfrm flipV="1">
            <a:off x="2748280" y="3203575"/>
            <a:ext cx="1755775" cy="1010285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Cuadro de texto 49"/>
          <p:cNvSpPr txBox="1"/>
          <p:nvPr/>
        </p:nvSpPr>
        <p:spPr>
          <a:xfrm>
            <a:off x="2170430" y="3203575"/>
            <a:ext cx="12782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solidFill>
                  <a:srgbClr val="002060"/>
                </a:solidFill>
              </a:rPr>
              <a:t>[import  , var , func]</a:t>
            </a:r>
            <a:endParaRPr lang="es-HN" altLang="es-MX" sz="800" b="1">
              <a:solidFill>
                <a:srgbClr val="002060"/>
              </a:solidFill>
            </a:endParaRPr>
          </a:p>
        </p:txBody>
      </p:sp>
      <p:sp>
        <p:nvSpPr>
          <p:cNvPr id="51" name="Cuadro de texto 50"/>
          <p:cNvSpPr txBox="1"/>
          <p:nvPr/>
        </p:nvSpPr>
        <p:spPr>
          <a:xfrm>
            <a:off x="3728085" y="3422015"/>
            <a:ext cx="1278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solidFill>
                  <a:srgbClr val="AA8000"/>
                </a:solidFill>
              </a:rPr>
              <a:t>[ var , while , if , elif , id , print , return , else]</a:t>
            </a:r>
            <a:endParaRPr lang="es-HN" altLang="es-MX" sz="800" b="1">
              <a:solidFill>
                <a:srgbClr val="AA8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CuadroTexto 19"/>
          <p:cNvSpPr txBox="1"/>
          <p:nvPr/>
        </p:nvSpPr>
        <p:spPr>
          <a:xfrm>
            <a:off x="617220" y="546100"/>
            <a:ext cx="152146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AFD </a:t>
            </a:r>
            <a:r>
              <a:rPr lang="es-HN" altLang="en-US" dirty="0"/>
              <a:t>ONION</a:t>
            </a:r>
            <a:endParaRPr lang="es-HN" altLang="en-US" dirty="0"/>
          </a:p>
        </p:txBody>
      </p:sp>
      <p:sp>
        <p:nvSpPr>
          <p:cNvPr id="23" name="Óvalo 22"/>
          <p:cNvSpPr/>
          <p:nvPr/>
        </p:nvSpPr>
        <p:spPr>
          <a:xfrm>
            <a:off x="1240155" y="1734185"/>
            <a:ext cx="619760" cy="650875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704215" y="2087245"/>
            <a:ext cx="535940" cy="63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Óvalo 24"/>
          <p:cNvSpPr/>
          <p:nvPr/>
        </p:nvSpPr>
        <p:spPr>
          <a:xfrm>
            <a:off x="2447925" y="1734185"/>
            <a:ext cx="619760" cy="650875"/>
          </a:xfrm>
          <a:prstGeom prst="ellipse">
            <a:avLst/>
          </a:prstGeom>
          <a:solidFill>
            <a:srgbClr val="7030A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1883410" y="2087245"/>
            <a:ext cx="535940" cy="635"/>
          </a:xfrm>
          <a:prstGeom prst="straightConnector1">
            <a:avLst/>
          </a:prstGeom>
          <a:solidFill>
            <a:schemeClr val="accent3">
              <a:lumMod val="50000"/>
            </a:schemeClr>
          </a:solidFill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Óvalo 26"/>
          <p:cNvSpPr/>
          <p:nvPr/>
        </p:nvSpPr>
        <p:spPr>
          <a:xfrm>
            <a:off x="3603625" y="1734185"/>
            <a:ext cx="619760" cy="650875"/>
          </a:xfrm>
          <a:prstGeom prst="ellipse">
            <a:avLst/>
          </a:prstGeom>
          <a:solidFill>
            <a:srgbClr val="00206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067685" y="2087245"/>
            <a:ext cx="535940" cy="635"/>
          </a:xfrm>
          <a:prstGeom prst="straightConnector1">
            <a:avLst/>
          </a:prstGeom>
          <a:ln>
            <a:solidFill>
              <a:srgbClr val="00206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Cuadro de texto 86"/>
          <p:cNvSpPr txBox="1"/>
          <p:nvPr/>
        </p:nvSpPr>
        <p:spPr>
          <a:xfrm>
            <a:off x="1718310" y="2204085"/>
            <a:ext cx="847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chemeClr val="tx1"/>
                </a:solidFill>
              </a:rPr>
              <a:t>[ONION core]</a:t>
            </a:r>
            <a:endParaRPr lang="es-HN" altLang="es-MX" sz="800" b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0" name="Cuadro de texto 89"/>
          <p:cNvSpPr txBox="1"/>
          <p:nvPr/>
        </p:nvSpPr>
        <p:spPr>
          <a:xfrm>
            <a:off x="2571115" y="1468755"/>
            <a:ext cx="3327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[id]</a:t>
            </a:r>
            <a:endParaRPr lang="es-HN" altLang="es-MX" sz="800" b="1"/>
          </a:p>
        </p:txBody>
      </p:sp>
      <p:sp>
        <p:nvSpPr>
          <p:cNvPr id="91" name="Cuadro de texto 90"/>
          <p:cNvSpPr txBox="1"/>
          <p:nvPr/>
        </p:nvSpPr>
        <p:spPr>
          <a:xfrm>
            <a:off x="3124835" y="2178685"/>
            <a:ext cx="4019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 b="1"/>
              <a:t>[ { ]</a:t>
            </a:r>
            <a:endParaRPr lang="es-HN" altLang="es-MX" sz="900" b="1"/>
          </a:p>
        </p:txBody>
      </p:sp>
      <p:sp>
        <p:nvSpPr>
          <p:cNvPr id="36" name="Óvalo 35"/>
          <p:cNvSpPr/>
          <p:nvPr/>
        </p:nvSpPr>
        <p:spPr>
          <a:xfrm>
            <a:off x="4956810" y="1768475"/>
            <a:ext cx="619760" cy="650875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qf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V="1">
            <a:off x="4256405" y="2087245"/>
            <a:ext cx="685800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Óvalo 85"/>
          <p:cNvSpPr/>
          <p:nvPr/>
        </p:nvSpPr>
        <p:spPr>
          <a:xfrm>
            <a:off x="5018405" y="1831340"/>
            <a:ext cx="496570" cy="52578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qf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8" name="Conector recto de flecha 87"/>
          <p:cNvCxnSpPr/>
          <p:nvPr/>
        </p:nvCxnSpPr>
        <p:spPr>
          <a:xfrm flipH="1">
            <a:off x="4223385" y="2381250"/>
            <a:ext cx="865505" cy="191135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Cuadro de texto 88"/>
          <p:cNvSpPr txBox="1"/>
          <p:nvPr/>
        </p:nvSpPr>
        <p:spPr>
          <a:xfrm>
            <a:off x="4457700" y="2505710"/>
            <a:ext cx="876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solidFill>
                  <a:srgbClr val="7030A0"/>
                </a:solidFill>
              </a:rPr>
              <a:t>[ONION layer]</a:t>
            </a:r>
            <a:endParaRPr lang="es-HN" altLang="es-MX" sz="800" b="1">
              <a:solidFill>
                <a:srgbClr val="7030A0"/>
              </a:solidFill>
            </a:endParaRPr>
          </a:p>
        </p:txBody>
      </p:sp>
      <p:sp>
        <p:nvSpPr>
          <p:cNvPr id="134" name="Cuadro de texto 133"/>
          <p:cNvSpPr txBox="1"/>
          <p:nvPr/>
        </p:nvSpPr>
        <p:spPr>
          <a:xfrm>
            <a:off x="4275455" y="2178685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}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29" name="Cuadro de texto 28"/>
          <p:cNvSpPr txBox="1"/>
          <p:nvPr/>
        </p:nvSpPr>
        <p:spPr>
          <a:xfrm>
            <a:off x="3526790" y="1468755"/>
            <a:ext cx="9302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chemeClr val="tx1"/>
                </a:solidFill>
              </a:rPr>
              <a:t>[Instrucciones]</a:t>
            </a:r>
            <a:endParaRPr lang="es-HN" altLang="es-MX" sz="800" b="1">
              <a:ln>
                <a:noFill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CuadroTexto 23"/>
          <p:cNvSpPr txBox="1"/>
          <p:nvPr/>
        </p:nvSpPr>
        <p:spPr>
          <a:xfrm>
            <a:off x="522069" y="513046"/>
            <a:ext cx="1280695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dirty="0"/>
              <a:t>AFD </a:t>
            </a:r>
            <a:r>
              <a:rPr lang="en-US" dirty="0" err="1"/>
              <a:t>func</a:t>
            </a:r>
            <a:endParaRPr lang="es-ES" dirty="0"/>
          </a:p>
        </p:txBody>
      </p:sp>
      <p:sp>
        <p:nvSpPr>
          <p:cNvPr id="23" name="Óvalo 22"/>
          <p:cNvSpPr/>
          <p:nvPr/>
        </p:nvSpPr>
        <p:spPr>
          <a:xfrm>
            <a:off x="1240155" y="1734185"/>
            <a:ext cx="619760" cy="650875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704215" y="2087245"/>
            <a:ext cx="535940" cy="63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Óvalo 13"/>
          <p:cNvSpPr/>
          <p:nvPr/>
        </p:nvSpPr>
        <p:spPr>
          <a:xfrm>
            <a:off x="2424430" y="1762125"/>
            <a:ext cx="619760" cy="650875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1888490" y="2115185"/>
            <a:ext cx="535940" cy="635"/>
          </a:xfrm>
          <a:prstGeom prst="straightConnector1">
            <a:avLst/>
          </a:prstGeom>
          <a:ln>
            <a:solidFill>
              <a:srgbClr val="92D05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Óvalo 15"/>
          <p:cNvSpPr/>
          <p:nvPr/>
        </p:nvSpPr>
        <p:spPr>
          <a:xfrm>
            <a:off x="3631565" y="1762125"/>
            <a:ext cx="619760" cy="650875"/>
          </a:xfrm>
          <a:prstGeom prst="ellipse">
            <a:avLst/>
          </a:prstGeom>
          <a:solidFill>
            <a:srgbClr val="9E9C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095625" y="2115185"/>
            <a:ext cx="535940" cy="635"/>
          </a:xfrm>
          <a:prstGeom prst="straightConnector1">
            <a:avLst/>
          </a:prstGeom>
          <a:ln>
            <a:solidFill>
              <a:srgbClr val="9E9C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Óvalo 17"/>
          <p:cNvSpPr/>
          <p:nvPr/>
        </p:nvSpPr>
        <p:spPr>
          <a:xfrm>
            <a:off x="4838065" y="1762125"/>
            <a:ext cx="619760" cy="650875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4302125" y="2115185"/>
            <a:ext cx="535940" cy="635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Cuadro de texto 94"/>
          <p:cNvSpPr txBox="1"/>
          <p:nvPr/>
        </p:nvSpPr>
        <p:spPr>
          <a:xfrm>
            <a:off x="1891665" y="2224405"/>
            <a:ext cx="6470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[func]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98" name="Cuadro de texto 97"/>
          <p:cNvSpPr txBox="1"/>
          <p:nvPr/>
        </p:nvSpPr>
        <p:spPr>
          <a:xfrm>
            <a:off x="2548255" y="1506220"/>
            <a:ext cx="3238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[id]</a:t>
            </a:r>
            <a:endParaRPr lang="es-HN" altLang="es-MX" sz="800" b="1"/>
          </a:p>
        </p:txBody>
      </p:sp>
      <p:sp>
        <p:nvSpPr>
          <p:cNvPr id="99" name="Cuadro de texto 98"/>
          <p:cNvSpPr txBox="1"/>
          <p:nvPr/>
        </p:nvSpPr>
        <p:spPr>
          <a:xfrm>
            <a:off x="3166110" y="2199005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(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00" name="Cuadro de texto 99"/>
          <p:cNvSpPr txBox="1"/>
          <p:nvPr/>
        </p:nvSpPr>
        <p:spPr>
          <a:xfrm>
            <a:off x="4318000" y="2185670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) :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01" name="Cuadro de texto 100"/>
          <p:cNvSpPr txBox="1"/>
          <p:nvPr/>
        </p:nvSpPr>
        <p:spPr>
          <a:xfrm>
            <a:off x="3526155" y="1334135"/>
            <a:ext cx="9791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solidFill>
                  <a:srgbClr val="75960F"/>
                </a:solidFill>
              </a:rPr>
              <a:t>[Parametro, ‘ , ’]</a:t>
            </a:r>
            <a:endParaRPr lang="es-HN" altLang="es-MX" sz="800" b="1">
              <a:solidFill>
                <a:srgbClr val="75960F"/>
              </a:solidFill>
            </a:endParaRPr>
          </a:p>
        </p:txBody>
      </p:sp>
      <p:cxnSp>
        <p:nvCxnSpPr>
          <p:cNvPr id="102" name="Conector curvado 101"/>
          <p:cNvCxnSpPr>
            <a:stCxn id="16" idx="1"/>
            <a:endCxn id="16" idx="7"/>
          </p:cNvCxnSpPr>
          <p:nvPr/>
        </p:nvCxnSpPr>
        <p:spPr>
          <a:xfrm rot="16200000">
            <a:off x="3941445" y="1638300"/>
            <a:ext cx="3175" cy="438150"/>
          </a:xfrm>
          <a:prstGeom prst="curvedConnector3">
            <a:avLst>
              <a:gd name="adj1" fmla="val 105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75960F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4" name="Óvalo 33"/>
          <p:cNvSpPr/>
          <p:nvPr/>
        </p:nvSpPr>
        <p:spPr>
          <a:xfrm>
            <a:off x="6140450" y="1767205"/>
            <a:ext cx="619760" cy="650875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5491480" y="2115820"/>
            <a:ext cx="585470" cy="5715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Óvalo 4"/>
          <p:cNvSpPr/>
          <p:nvPr/>
        </p:nvSpPr>
        <p:spPr>
          <a:xfrm>
            <a:off x="6200775" y="1837055"/>
            <a:ext cx="493395" cy="523240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5549265" y="2199005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; ]</a:t>
            </a:r>
            <a:endParaRPr lang="es-HN" altLang="es-MX" sz="800" b="1">
              <a:ln>
                <a:noFill/>
              </a:ln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5749925" y="2438400"/>
            <a:ext cx="588645" cy="208915"/>
          </a:xfrm>
          <a:prstGeom prst="straightConnector1">
            <a:avLst/>
          </a:prstGeom>
          <a:ln>
            <a:solidFill>
              <a:srgbClr val="92D05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uadro de texto 7"/>
          <p:cNvSpPr txBox="1"/>
          <p:nvPr/>
        </p:nvSpPr>
        <p:spPr>
          <a:xfrm>
            <a:off x="6019165" y="2524125"/>
            <a:ext cx="6470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75960F"/>
                </a:solidFill>
              </a:rPr>
              <a:t>[func]</a:t>
            </a:r>
            <a:endParaRPr lang="es-HN" altLang="es-MX" sz="800" b="1">
              <a:ln>
                <a:noFill/>
              </a:ln>
              <a:solidFill>
                <a:srgbClr val="75960F"/>
              </a:solidFill>
            </a:endParaRPr>
          </a:p>
        </p:txBody>
      </p:sp>
      <p:sp>
        <p:nvSpPr>
          <p:cNvPr id="29" name="Cuadro de texto 28"/>
          <p:cNvSpPr txBox="1"/>
          <p:nvPr/>
        </p:nvSpPr>
        <p:spPr>
          <a:xfrm>
            <a:off x="4705350" y="1534795"/>
            <a:ext cx="9302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chemeClr val="tx1"/>
                </a:solidFill>
              </a:rPr>
              <a:t>[Instrucciones]</a:t>
            </a:r>
            <a:endParaRPr lang="es-HN" altLang="es-MX" sz="800" b="1">
              <a:ln>
                <a:noFill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CuadroTexto 23"/>
          <p:cNvSpPr txBox="1"/>
          <p:nvPr/>
        </p:nvSpPr>
        <p:spPr>
          <a:xfrm>
            <a:off x="522069" y="513046"/>
            <a:ext cx="128069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dirty="0"/>
              <a:t>AFD </a:t>
            </a:r>
            <a:r>
              <a:rPr lang="es-HN" altLang="en-US" dirty="0"/>
              <a:t>var</a:t>
            </a:r>
            <a:endParaRPr lang="es-HN" altLang="en-US" dirty="0"/>
          </a:p>
        </p:txBody>
      </p:sp>
      <p:sp>
        <p:nvSpPr>
          <p:cNvPr id="23" name="Óvalo 22"/>
          <p:cNvSpPr/>
          <p:nvPr/>
        </p:nvSpPr>
        <p:spPr>
          <a:xfrm>
            <a:off x="1240155" y="1734185"/>
            <a:ext cx="619760" cy="650875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704215" y="2087245"/>
            <a:ext cx="535940" cy="63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917700" y="2084070"/>
            <a:ext cx="584835" cy="31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Óvalo 21"/>
          <p:cNvSpPr/>
          <p:nvPr/>
        </p:nvSpPr>
        <p:spPr>
          <a:xfrm>
            <a:off x="2502535" y="1734185"/>
            <a:ext cx="619760" cy="65087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6" name="Cuadro de texto 105"/>
          <p:cNvSpPr txBox="1"/>
          <p:nvPr/>
        </p:nvSpPr>
        <p:spPr>
          <a:xfrm>
            <a:off x="1917700" y="2171065"/>
            <a:ext cx="434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[var]</a:t>
            </a:r>
            <a:endParaRPr lang="es-HN" altLang="es-MX" sz="800" b="1"/>
          </a:p>
        </p:txBody>
      </p:sp>
      <p:sp>
        <p:nvSpPr>
          <p:cNvPr id="107" name="Cuadro de texto 106"/>
          <p:cNvSpPr txBox="1"/>
          <p:nvPr/>
        </p:nvSpPr>
        <p:spPr>
          <a:xfrm>
            <a:off x="2646045" y="1520190"/>
            <a:ext cx="3327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[id]</a:t>
            </a:r>
            <a:endParaRPr lang="es-HN" altLang="es-MX" sz="800" b="1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3171825" y="2064385"/>
            <a:ext cx="632460" cy="8255"/>
          </a:xfrm>
          <a:prstGeom prst="straightConnector1">
            <a:avLst/>
          </a:prstGeom>
          <a:ln>
            <a:solidFill>
              <a:srgbClr val="4C65E2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Óvalo 27"/>
          <p:cNvSpPr/>
          <p:nvPr/>
        </p:nvSpPr>
        <p:spPr>
          <a:xfrm>
            <a:off x="3813810" y="1743075"/>
            <a:ext cx="619760" cy="650875"/>
          </a:xfrm>
          <a:prstGeom prst="ellipse">
            <a:avLst/>
          </a:prstGeom>
          <a:solidFill>
            <a:srgbClr val="4C65E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3270885" y="2173605"/>
            <a:ext cx="434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[=]</a:t>
            </a:r>
            <a:endParaRPr lang="es-HN" altLang="es-MX" sz="800" b="1"/>
          </a:p>
        </p:txBody>
      </p:sp>
      <p:sp>
        <p:nvSpPr>
          <p:cNvPr id="34" name="Óvalo 33"/>
          <p:cNvSpPr/>
          <p:nvPr/>
        </p:nvSpPr>
        <p:spPr>
          <a:xfrm>
            <a:off x="5095875" y="1737360"/>
            <a:ext cx="619760" cy="650875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4485005" y="2085975"/>
            <a:ext cx="585470" cy="5715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5156200" y="1807210"/>
            <a:ext cx="493395" cy="523240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4504690" y="2169160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;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19" name="Cuadro de texto 118"/>
          <p:cNvSpPr txBox="1"/>
          <p:nvPr/>
        </p:nvSpPr>
        <p:spPr>
          <a:xfrm>
            <a:off x="3846830" y="1520190"/>
            <a:ext cx="553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valor ]</a:t>
            </a:r>
            <a:endParaRPr lang="es-HN" altLang="es-MX" sz="800" b="1">
              <a:ln>
                <a:noFill/>
              </a:ln>
            </a:endParaRPr>
          </a:p>
        </p:txBody>
      </p:sp>
      <p:cxnSp>
        <p:nvCxnSpPr>
          <p:cNvPr id="96" name="Conector recto de flecha 95"/>
          <p:cNvCxnSpPr/>
          <p:nvPr/>
        </p:nvCxnSpPr>
        <p:spPr>
          <a:xfrm flipV="1">
            <a:off x="2978785" y="1520190"/>
            <a:ext cx="491490" cy="267970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Cuadro de texto 96"/>
          <p:cNvSpPr txBox="1"/>
          <p:nvPr/>
        </p:nvSpPr>
        <p:spPr>
          <a:xfrm>
            <a:off x="3044825" y="1654810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784F0D"/>
                </a:solidFill>
              </a:rPr>
              <a:t>[ ; ]</a:t>
            </a:r>
            <a:endParaRPr lang="es-HN" altLang="es-MX" sz="800" b="1">
              <a:ln>
                <a:noFill/>
              </a:ln>
              <a:solidFill>
                <a:srgbClr val="784F0D"/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4791710" y="2393950"/>
            <a:ext cx="483235" cy="3022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uadro de texto 10"/>
          <p:cNvSpPr txBox="1"/>
          <p:nvPr/>
        </p:nvSpPr>
        <p:spPr>
          <a:xfrm>
            <a:off x="5070475" y="2482215"/>
            <a:ext cx="434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solidFill>
                  <a:srgbClr val="C00000"/>
                </a:solidFill>
              </a:rPr>
              <a:t>[var]</a:t>
            </a:r>
            <a:endParaRPr lang="es-HN" altLang="es-MX" sz="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CuadroTexto 23"/>
          <p:cNvSpPr txBox="1"/>
          <p:nvPr/>
        </p:nvSpPr>
        <p:spPr>
          <a:xfrm>
            <a:off x="521970" y="513080"/>
            <a:ext cx="176974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dirty="0"/>
              <a:t>AFD </a:t>
            </a:r>
            <a:r>
              <a:rPr lang="es-HN" altLang="en-US" dirty="0"/>
              <a:t>import</a:t>
            </a:r>
            <a:endParaRPr lang="es-HN" altLang="en-US" dirty="0"/>
          </a:p>
        </p:txBody>
      </p:sp>
      <p:sp>
        <p:nvSpPr>
          <p:cNvPr id="23" name="Óvalo 22"/>
          <p:cNvSpPr/>
          <p:nvPr/>
        </p:nvSpPr>
        <p:spPr>
          <a:xfrm>
            <a:off x="1240155" y="1734185"/>
            <a:ext cx="619760" cy="650875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704215" y="2087245"/>
            <a:ext cx="535940" cy="63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Óvalo 9"/>
          <p:cNvSpPr/>
          <p:nvPr/>
        </p:nvSpPr>
        <p:spPr>
          <a:xfrm>
            <a:off x="2422525" y="1734185"/>
            <a:ext cx="619760" cy="650875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1886585" y="2087245"/>
            <a:ext cx="535940" cy="635"/>
          </a:xfrm>
          <a:prstGeom prst="straightConnector1">
            <a:avLst/>
          </a:prstGeom>
          <a:ln>
            <a:solidFill>
              <a:srgbClr val="00B0F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Óvalo 11"/>
          <p:cNvSpPr/>
          <p:nvPr/>
        </p:nvSpPr>
        <p:spPr>
          <a:xfrm>
            <a:off x="3610610" y="1734185"/>
            <a:ext cx="619760" cy="650875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074670" y="2087245"/>
            <a:ext cx="535940" cy="635"/>
          </a:xfrm>
          <a:prstGeom prst="straightConnector1">
            <a:avLst/>
          </a:prstGeom>
          <a:ln>
            <a:solidFill>
              <a:srgbClr val="00B05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Cuadro de texto 91"/>
          <p:cNvSpPr txBox="1"/>
          <p:nvPr/>
        </p:nvSpPr>
        <p:spPr>
          <a:xfrm>
            <a:off x="1863090" y="220408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[import]</a:t>
            </a:r>
            <a:endParaRPr lang="es-HN" altLang="es-MX" sz="800" b="1"/>
          </a:p>
        </p:txBody>
      </p:sp>
      <p:sp>
        <p:nvSpPr>
          <p:cNvPr id="93" name="Cuadro de texto 92"/>
          <p:cNvSpPr txBox="1"/>
          <p:nvPr/>
        </p:nvSpPr>
        <p:spPr>
          <a:xfrm>
            <a:off x="3042285" y="222631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[layer.]</a:t>
            </a:r>
            <a:endParaRPr lang="es-HN" altLang="es-MX" sz="800" b="1"/>
          </a:p>
        </p:txBody>
      </p:sp>
      <p:sp>
        <p:nvSpPr>
          <p:cNvPr id="94" name="Cuadro de texto 93"/>
          <p:cNvSpPr txBox="1"/>
          <p:nvPr/>
        </p:nvSpPr>
        <p:spPr>
          <a:xfrm>
            <a:off x="3716655" y="1520190"/>
            <a:ext cx="3327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[id]</a:t>
            </a:r>
            <a:endParaRPr lang="es-HN" altLang="es-MX" sz="800" b="1"/>
          </a:p>
        </p:txBody>
      </p:sp>
      <p:sp>
        <p:nvSpPr>
          <p:cNvPr id="34" name="Óvalo 33"/>
          <p:cNvSpPr/>
          <p:nvPr/>
        </p:nvSpPr>
        <p:spPr>
          <a:xfrm>
            <a:off x="4892675" y="1738630"/>
            <a:ext cx="619760" cy="650875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4272280" y="2087245"/>
            <a:ext cx="585470" cy="5715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Óvalo 4"/>
          <p:cNvSpPr/>
          <p:nvPr/>
        </p:nvSpPr>
        <p:spPr>
          <a:xfrm>
            <a:off x="4953000" y="1808480"/>
            <a:ext cx="493395" cy="523240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4387215" y="2189480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; ]</a:t>
            </a:r>
            <a:endParaRPr lang="es-HN" altLang="es-MX" sz="800" b="1">
              <a:ln>
                <a:noFill/>
              </a:ln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4590415" y="2417445"/>
            <a:ext cx="605155" cy="210820"/>
          </a:xfrm>
          <a:prstGeom prst="straightConnector1">
            <a:avLst/>
          </a:prstGeom>
          <a:ln>
            <a:solidFill>
              <a:srgbClr val="00B0F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uadro de texto 7"/>
          <p:cNvSpPr txBox="1"/>
          <p:nvPr/>
        </p:nvSpPr>
        <p:spPr>
          <a:xfrm>
            <a:off x="4857115" y="254190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solidFill>
                  <a:srgbClr val="00B0F0"/>
                </a:solidFill>
              </a:rPr>
              <a:t>[import]</a:t>
            </a:r>
            <a:endParaRPr lang="es-HN" altLang="es-MX" sz="8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CuadroTexto 23"/>
          <p:cNvSpPr txBox="1"/>
          <p:nvPr/>
        </p:nvSpPr>
        <p:spPr>
          <a:xfrm>
            <a:off x="521970" y="513080"/>
            <a:ext cx="167386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dirty="0"/>
              <a:t>AFD </a:t>
            </a:r>
            <a:r>
              <a:rPr lang="es-HN" altLang="en-US" dirty="0"/>
              <a:t>while</a:t>
            </a:r>
            <a:endParaRPr lang="es-HN" altLang="en-US" dirty="0"/>
          </a:p>
        </p:txBody>
      </p:sp>
      <p:sp>
        <p:nvSpPr>
          <p:cNvPr id="23" name="Óvalo 22"/>
          <p:cNvSpPr/>
          <p:nvPr/>
        </p:nvSpPr>
        <p:spPr>
          <a:xfrm>
            <a:off x="1240155" y="1734185"/>
            <a:ext cx="619760" cy="650875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704215" y="2087245"/>
            <a:ext cx="535940" cy="63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Óvalo 4"/>
          <p:cNvSpPr/>
          <p:nvPr/>
        </p:nvSpPr>
        <p:spPr>
          <a:xfrm>
            <a:off x="2462530" y="1734185"/>
            <a:ext cx="619760" cy="650875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1885950" y="2082165"/>
            <a:ext cx="548005" cy="5080"/>
          </a:xfrm>
          <a:prstGeom prst="straightConnector1">
            <a:avLst/>
          </a:prstGeom>
          <a:ln>
            <a:solidFill>
              <a:srgbClr val="4A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Cuadro de texto 107"/>
          <p:cNvSpPr txBox="1"/>
          <p:nvPr/>
        </p:nvSpPr>
        <p:spPr>
          <a:xfrm>
            <a:off x="1885950" y="2171065"/>
            <a:ext cx="5772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while 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20" name="Óvalo 19"/>
          <p:cNvSpPr/>
          <p:nvPr/>
        </p:nvSpPr>
        <p:spPr>
          <a:xfrm>
            <a:off x="3756660" y="1743075"/>
            <a:ext cx="619760" cy="650875"/>
          </a:xfrm>
          <a:prstGeom prst="ellipse">
            <a:avLst/>
          </a:prstGeom>
          <a:solidFill>
            <a:srgbClr val="5ED08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3143250" y="2062480"/>
            <a:ext cx="594360" cy="0"/>
          </a:xfrm>
          <a:prstGeom prst="straightConnector1">
            <a:avLst/>
          </a:prstGeom>
          <a:ln>
            <a:solidFill>
              <a:srgbClr val="5ED08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4417695" y="2062480"/>
            <a:ext cx="575310" cy="10160"/>
          </a:xfrm>
          <a:prstGeom prst="straightConnector1">
            <a:avLst/>
          </a:prstGeom>
          <a:ln>
            <a:solidFill>
              <a:srgbClr val="05895C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Cuadro de texto 110"/>
          <p:cNvSpPr txBox="1"/>
          <p:nvPr/>
        </p:nvSpPr>
        <p:spPr>
          <a:xfrm>
            <a:off x="3260090" y="2179955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(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12" name="Cuadro de texto 111"/>
          <p:cNvSpPr txBox="1"/>
          <p:nvPr/>
        </p:nvSpPr>
        <p:spPr>
          <a:xfrm>
            <a:off x="4436745" y="2179955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) 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13" name="Cuadro de texto 112"/>
          <p:cNvSpPr txBox="1"/>
          <p:nvPr/>
        </p:nvSpPr>
        <p:spPr>
          <a:xfrm>
            <a:off x="3696970" y="1461770"/>
            <a:ext cx="7385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[Condicion]</a:t>
            </a:r>
            <a:endParaRPr lang="es-HN" altLang="es-MX" sz="800" b="1"/>
          </a:p>
        </p:txBody>
      </p:sp>
      <p:sp>
        <p:nvSpPr>
          <p:cNvPr id="26" name="Óvalo 25"/>
          <p:cNvSpPr/>
          <p:nvPr/>
        </p:nvSpPr>
        <p:spPr>
          <a:xfrm>
            <a:off x="5050155" y="1762125"/>
            <a:ext cx="619760" cy="650875"/>
          </a:xfrm>
          <a:prstGeom prst="ellipse">
            <a:avLst/>
          </a:prstGeom>
          <a:solidFill>
            <a:srgbClr val="05895C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Óvalo 17"/>
          <p:cNvSpPr/>
          <p:nvPr/>
        </p:nvSpPr>
        <p:spPr>
          <a:xfrm>
            <a:off x="6256020" y="1737360"/>
            <a:ext cx="619760" cy="650875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701030" y="2090420"/>
            <a:ext cx="535940" cy="635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Cuadro de texto 99"/>
          <p:cNvSpPr txBox="1"/>
          <p:nvPr/>
        </p:nvSpPr>
        <p:spPr>
          <a:xfrm>
            <a:off x="5755005" y="2170430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: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34" name="Óvalo 33"/>
          <p:cNvSpPr/>
          <p:nvPr/>
        </p:nvSpPr>
        <p:spPr>
          <a:xfrm>
            <a:off x="7549515" y="1737360"/>
            <a:ext cx="619760" cy="650875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6900545" y="2085975"/>
            <a:ext cx="585470" cy="5715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Óvalo 5"/>
          <p:cNvSpPr/>
          <p:nvPr/>
        </p:nvSpPr>
        <p:spPr>
          <a:xfrm>
            <a:off x="7609840" y="1807210"/>
            <a:ext cx="493395" cy="523240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Cuadro de texto 6"/>
          <p:cNvSpPr txBox="1"/>
          <p:nvPr/>
        </p:nvSpPr>
        <p:spPr>
          <a:xfrm>
            <a:off x="6958330" y="2169160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;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29" name="Cuadro de texto 28"/>
          <p:cNvSpPr txBox="1"/>
          <p:nvPr/>
        </p:nvSpPr>
        <p:spPr>
          <a:xfrm>
            <a:off x="6101080" y="1520190"/>
            <a:ext cx="9302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chemeClr val="tx1"/>
                </a:solidFill>
              </a:rPr>
              <a:t>[Instrucciones]</a:t>
            </a:r>
            <a:endParaRPr lang="es-HN" altLang="es-MX" sz="800" b="1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7115810" y="2330450"/>
            <a:ext cx="494030" cy="375920"/>
          </a:xfrm>
          <a:prstGeom prst="straightConnector1">
            <a:avLst/>
          </a:prstGeom>
          <a:ln>
            <a:solidFill>
              <a:srgbClr val="4A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uadro de texto 8"/>
          <p:cNvSpPr txBox="1"/>
          <p:nvPr/>
        </p:nvSpPr>
        <p:spPr>
          <a:xfrm>
            <a:off x="7361555" y="2492375"/>
            <a:ext cx="5772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C00000"/>
                </a:solidFill>
              </a:rPr>
              <a:t>[ while  ]</a:t>
            </a:r>
            <a:endParaRPr lang="es-HN" altLang="es-MX" sz="800" b="1">
              <a:ln>
                <a:noFill/>
              </a:ln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CuadroTexto 23"/>
          <p:cNvSpPr txBox="1"/>
          <p:nvPr/>
        </p:nvSpPr>
        <p:spPr>
          <a:xfrm>
            <a:off x="521970" y="513080"/>
            <a:ext cx="105156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dirty="0"/>
              <a:t>AFD </a:t>
            </a:r>
            <a:r>
              <a:rPr lang="es-HN" altLang="en-US" dirty="0"/>
              <a:t>if</a:t>
            </a:r>
            <a:endParaRPr lang="es-HN" altLang="en-US" dirty="0"/>
          </a:p>
        </p:txBody>
      </p:sp>
      <p:sp>
        <p:nvSpPr>
          <p:cNvPr id="23" name="Óvalo 22"/>
          <p:cNvSpPr/>
          <p:nvPr/>
        </p:nvSpPr>
        <p:spPr>
          <a:xfrm>
            <a:off x="1240155" y="1734185"/>
            <a:ext cx="619760" cy="650875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704215" y="2087245"/>
            <a:ext cx="535940" cy="63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Óvalo 4"/>
          <p:cNvSpPr/>
          <p:nvPr/>
        </p:nvSpPr>
        <p:spPr>
          <a:xfrm>
            <a:off x="2462530" y="1734185"/>
            <a:ext cx="619760" cy="650875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1885950" y="2082165"/>
            <a:ext cx="548005" cy="5080"/>
          </a:xfrm>
          <a:prstGeom prst="straightConnector1">
            <a:avLst/>
          </a:prstGeom>
          <a:ln>
            <a:solidFill>
              <a:srgbClr val="4A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Cuadro de texto 107"/>
          <p:cNvSpPr txBox="1"/>
          <p:nvPr/>
        </p:nvSpPr>
        <p:spPr>
          <a:xfrm>
            <a:off x="1885950" y="2171065"/>
            <a:ext cx="5772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if 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20" name="Óvalo 19"/>
          <p:cNvSpPr/>
          <p:nvPr/>
        </p:nvSpPr>
        <p:spPr>
          <a:xfrm>
            <a:off x="3756660" y="1743075"/>
            <a:ext cx="619760" cy="650875"/>
          </a:xfrm>
          <a:prstGeom prst="ellipse">
            <a:avLst/>
          </a:prstGeom>
          <a:solidFill>
            <a:srgbClr val="5ED08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3143250" y="2062480"/>
            <a:ext cx="594360" cy="0"/>
          </a:xfrm>
          <a:prstGeom prst="straightConnector1">
            <a:avLst/>
          </a:prstGeom>
          <a:ln>
            <a:solidFill>
              <a:srgbClr val="5ED08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4417695" y="2062480"/>
            <a:ext cx="575310" cy="10160"/>
          </a:xfrm>
          <a:prstGeom prst="straightConnector1">
            <a:avLst/>
          </a:prstGeom>
          <a:ln>
            <a:solidFill>
              <a:srgbClr val="05895C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Cuadro de texto 110"/>
          <p:cNvSpPr txBox="1"/>
          <p:nvPr/>
        </p:nvSpPr>
        <p:spPr>
          <a:xfrm>
            <a:off x="3260090" y="2179955"/>
            <a:ext cx="3600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(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12" name="Cuadro de texto 111"/>
          <p:cNvSpPr txBox="1"/>
          <p:nvPr/>
        </p:nvSpPr>
        <p:spPr>
          <a:xfrm>
            <a:off x="4436745" y="2179955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) 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13" name="Cuadro de texto 112"/>
          <p:cNvSpPr txBox="1"/>
          <p:nvPr/>
        </p:nvSpPr>
        <p:spPr>
          <a:xfrm>
            <a:off x="3696970" y="1461770"/>
            <a:ext cx="7385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/>
              <a:t>[Condicion]</a:t>
            </a:r>
            <a:endParaRPr lang="es-HN" altLang="es-MX" sz="800" b="1"/>
          </a:p>
        </p:txBody>
      </p:sp>
      <p:sp>
        <p:nvSpPr>
          <p:cNvPr id="26" name="Óvalo 25"/>
          <p:cNvSpPr/>
          <p:nvPr/>
        </p:nvSpPr>
        <p:spPr>
          <a:xfrm>
            <a:off x="5050155" y="1762125"/>
            <a:ext cx="619760" cy="650875"/>
          </a:xfrm>
          <a:prstGeom prst="ellipse">
            <a:avLst/>
          </a:prstGeom>
          <a:solidFill>
            <a:srgbClr val="05895C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Óvalo 17"/>
          <p:cNvSpPr/>
          <p:nvPr/>
        </p:nvSpPr>
        <p:spPr>
          <a:xfrm>
            <a:off x="6256020" y="1737360"/>
            <a:ext cx="619760" cy="650875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701030" y="2090420"/>
            <a:ext cx="535940" cy="635"/>
          </a:xfrm>
          <a:prstGeom prst="straightConnector1">
            <a:avLst/>
          </a:prstGeom>
          <a:ln>
            <a:solidFill>
              <a:srgbClr val="FFC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Cuadro de texto 99"/>
          <p:cNvSpPr txBox="1"/>
          <p:nvPr/>
        </p:nvSpPr>
        <p:spPr>
          <a:xfrm>
            <a:off x="5755005" y="2170430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: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34" name="Óvalo 33"/>
          <p:cNvSpPr/>
          <p:nvPr/>
        </p:nvSpPr>
        <p:spPr>
          <a:xfrm>
            <a:off x="7549515" y="1737360"/>
            <a:ext cx="619760" cy="650875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6900545" y="2085975"/>
            <a:ext cx="585470" cy="5715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Óvalo 5"/>
          <p:cNvSpPr/>
          <p:nvPr/>
        </p:nvSpPr>
        <p:spPr>
          <a:xfrm>
            <a:off x="7609840" y="1807210"/>
            <a:ext cx="493395" cy="523240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Cuadro de texto 6"/>
          <p:cNvSpPr txBox="1"/>
          <p:nvPr/>
        </p:nvSpPr>
        <p:spPr>
          <a:xfrm>
            <a:off x="6958330" y="2169160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;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29" name="Cuadro de texto 28"/>
          <p:cNvSpPr txBox="1"/>
          <p:nvPr/>
        </p:nvSpPr>
        <p:spPr>
          <a:xfrm>
            <a:off x="6101080" y="1520190"/>
            <a:ext cx="9302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chemeClr val="tx1"/>
                </a:solidFill>
              </a:rPr>
              <a:t>[Instrucciones]</a:t>
            </a:r>
            <a:endParaRPr lang="es-HN" altLang="es-MX" sz="800" b="1">
              <a:ln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7264400" y="2330450"/>
            <a:ext cx="345440" cy="461010"/>
          </a:xfrm>
          <a:prstGeom prst="straightConnector1">
            <a:avLst/>
          </a:prstGeom>
          <a:ln>
            <a:solidFill>
              <a:srgbClr val="4A000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uadro de texto 8"/>
          <p:cNvSpPr txBox="1"/>
          <p:nvPr/>
        </p:nvSpPr>
        <p:spPr>
          <a:xfrm>
            <a:off x="7361555" y="2492375"/>
            <a:ext cx="5772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C00000"/>
                </a:solidFill>
              </a:rPr>
              <a:t>[ elif ]</a:t>
            </a:r>
            <a:endParaRPr lang="es-HN" altLang="es-MX" sz="800" b="1">
              <a:ln>
                <a:noFill/>
              </a:ln>
              <a:solidFill>
                <a:srgbClr val="C00000"/>
              </a:solidFill>
            </a:endParaRPr>
          </a:p>
        </p:txBody>
      </p:sp>
      <p:cxnSp>
        <p:nvCxnSpPr>
          <p:cNvPr id="2" name="Conector recto de flecha 1"/>
          <p:cNvCxnSpPr/>
          <p:nvPr/>
        </p:nvCxnSpPr>
        <p:spPr>
          <a:xfrm flipH="1">
            <a:off x="6833235" y="2275840"/>
            <a:ext cx="776605" cy="247015"/>
          </a:xfrm>
          <a:prstGeom prst="straightConnector1">
            <a:avLst/>
          </a:prstGeom>
          <a:ln>
            <a:solidFill>
              <a:srgbClr val="05895C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uadro de texto 2"/>
          <p:cNvSpPr txBox="1"/>
          <p:nvPr/>
        </p:nvSpPr>
        <p:spPr>
          <a:xfrm>
            <a:off x="6875780" y="2453640"/>
            <a:ext cx="5772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05895C"/>
                </a:solidFill>
              </a:rPr>
              <a:t>[ else ]</a:t>
            </a:r>
            <a:endParaRPr lang="es-HN" altLang="es-MX" sz="800" b="1">
              <a:ln>
                <a:noFill/>
              </a:ln>
              <a:solidFill>
                <a:srgbClr val="05895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Óvalo 22"/>
          <p:cNvSpPr/>
          <p:nvPr/>
        </p:nvSpPr>
        <p:spPr>
          <a:xfrm>
            <a:off x="1240155" y="1734185"/>
            <a:ext cx="619760" cy="650875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704215" y="2087245"/>
            <a:ext cx="535940" cy="63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21970" y="513080"/>
            <a:ext cx="180911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dirty="0"/>
              <a:t>AFD </a:t>
            </a:r>
            <a:r>
              <a:rPr lang="es-HN" altLang="en-US" dirty="0"/>
              <a:t>print</a:t>
            </a:r>
            <a:endParaRPr lang="es-HN" altLang="en-US" dirty="0"/>
          </a:p>
        </p:txBody>
      </p:sp>
      <p:sp>
        <p:nvSpPr>
          <p:cNvPr id="30" name="Óvalo 29"/>
          <p:cNvSpPr/>
          <p:nvPr/>
        </p:nvSpPr>
        <p:spPr>
          <a:xfrm>
            <a:off x="2558415" y="1762125"/>
            <a:ext cx="619760" cy="650875"/>
          </a:xfrm>
          <a:prstGeom prst="ellipse">
            <a:avLst/>
          </a:prstGeom>
          <a:solidFill>
            <a:srgbClr val="047B8A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1916430" y="2062480"/>
            <a:ext cx="622935" cy="0"/>
          </a:xfrm>
          <a:prstGeom prst="straightConnector1">
            <a:avLst/>
          </a:prstGeom>
          <a:ln>
            <a:solidFill>
              <a:srgbClr val="047B8A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6" name="Cuadro de texto 135"/>
          <p:cNvSpPr txBox="1"/>
          <p:nvPr/>
        </p:nvSpPr>
        <p:spPr>
          <a:xfrm rot="10800000" flipV="1">
            <a:off x="1916430" y="2171065"/>
            <a:ext cx="575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 [ print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28" name="Óvalo 27"/>
          <p:cNvSpPr/>
          <p:nvPr/>
        </p:nvSpPr>
        <p:spPr>
          <a:xfrm>
            <a:off x="3871595" y="1759585"/>
            <a:ext cx="619760" cy="650875"/>
          </a:xfrm>
          <a:prstGeom prst="ellipse">
            <a:avLst/>
          </a:prstGeom>
          <a:solidFill>
            <a:srgbClr val="4C65E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1" name="Conector recto de flecha 120"/>
          <p:cNvCxnSpPr/>
          <p:nvPr/>
        </p:nvCxnSpPr>
        <p:spPr>
          <a:xfrm flipV="1">
            <a:off x="3233420" y="2082165"/>
            <a:ext cx="628650" cy="5715"/>
          </a:xfrm>
          <a:prstGeom prst="straightConnector1">
            <a:avLst/>
          </a:prstGeom>
          <a:ln>
            <a:solidFill>
              <a:srgbClr val="4C65E2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Cuadro de texto 125"/>
          <p:cNvSpPr txBox="1"/>
          <p:nvPr/>
        </p:nvSpPr>
        <p:spPr>
          <a:xfrm rot="10800000" flipV="1">
            <a:off x="3263900" y="2189480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chemeClr val="tx1"/>
                </a:solidFill>
              </a:rPr>
              <a:t> [  .(  ]</a:t>
            </a:r>
            <a:endParaRPr lang="es-HN" altLang="es-MX" sz="800" b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" name="Óvalo 33"/>
          <p:cNvSpPr/>
          <p:nvPr/>
        </p:nvSpPr>
        <p:spPr>
          <a:xfrm>
            <a:off x="5197475" y="1767205"/>
            <a:ext cx="619760" cy="650875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4548505" y="2115820"/>
            <a:ext cx="585470" cy="5715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Óvalo 4"/>
          <p:cNvSpPr/>
          <p:nvPr/>
        </p:nvSpPr>
        <p:spPr>
          <a:xfrm>
            <a:off x="5257800" y="1837055"/>
            <a:ext cx="493395" cy="523240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4606290" y="2199005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) ;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19" name="Cuadro de texto 118"/>
          <p:cNvSpPr txBox="1"/>
          <p:nvPr/>
        </p:nvSpPr>
        <p:spPr>
          <a:xfrm>
            <a:off x="3932555" y="1520190"/>
            <a:ext cx="553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valor ]</a:t>
            </a:r>
            <a:endParaRPr lang="es-HN" altLang="es-MX" sz="800" b="1">
              <a:ln>
                <a:noFill/>
              </a:ln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4887595" y="2410460"/>
            <a:ext cx="452755" cy="381000"/>
          </a:xfrm>
          <a:prstGeom prst="straightConnector1">
            <a:avLst/>
          </a:prstGeom>
          <a:ln>
            <a:solidFill>
              <a:srgbClr val="047B8A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uadro de texto 7"/>
          <p:cNvSpPr txBox="1"/>
          <p:nvPr/>
        </p:nvSpPr>
        <p:spPr>
          <a:xfrm rot="10800000" flipV="1">
            <a:off x="5133975" y="2501265"/>
            <a:ext cx="575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047B8A"/>
                </a:solidFill>
              </a:rPr>
              <a:t> [ print ]</a:t>
            </a:r>
            <a:endParaRPr lang="es-HN" altLang="es-MX" sz="800" b="1">
              <a:ln>
                <a:noFill/>
              </a:ln>
              <a:solidFill>
                <a:srgbClr val="047B8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Óvalo 22"/>
          <p:cNvSpPr/>
          <p:nvPr/>
        </p:nvSpPr>
        <p:spPr>
          <a:xfrm>
            <a:off x="1240155" y="1734185"/>
            <a:ext cx="619760" cy="650875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704215" y="2087245"/>
            <a:ext cx="535940" cy="63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21970" y="513080"/>
            <a:ext cx="180911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dirty="0"/>
              <a:t>AFD </a:t>
            </a:r>
            <a:r>
              <a:rPr lang="es-HN" altLang="en-US" dirty="0"/>
              <a:t>return</a:t>
            </a:r>
            <a:endParaRPr lang="es-HN" altLang="en-US" dirty="0"/>
          </a:p>
        </p:txBody>
      </p:sp>
      <p:sp>
        <p:nvSpPr>
          <p:cNvPr id="30" name="Óvalo 29"/>
          <p:cNvSpPr/>
          <p:nvPr/>
        </p:nvSpPr>
        <p:spPr>
          <a:xfrm>
            <a:off x="2558415" y="1762125"/>
            <a:ext cx="619760" cy="650875"/>
          </a:xfrm>
          <a:prstGeom prst="ellipse">
            <a:avLst/>
          </a:prstGeom>
          <a:solidFill>
            <a:srgbClr val="047B8A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1916430" y="2062480"/>
            <a:ext cx="622935" cy="0"/>
          </a:xfrm>
          <a:prstGeom prst="straightConnector1">
            <a:avLst/>
          </a:prstGeom>
          <a:ln>
            <a:solidFill>
              <a:srgbClr val="047B8A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6" name="Cuadro de texto 135"/>
          <p:cNvSpPr txBox="1"/>
          <p:nvPr/>
        </p:nvSpPr>
        <p:spPr>
          <a:xfrm rot="10800000" flipV="1">
            <a:off x="1916430" y="2171065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 [ return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28" name="Óvalo 27"/>
          <p:cNvSpPr/>
          <p:nvPr/>
        </p:nvSpPr>
        <p:spPr>
          <a:xfrm>
            <a:off x="3871595" y="1759585"/>
            <a:ext cx="619760" cy="650875"/>
          </a:xfrm>
          <a:prstGeom prst="ellipse">
            <a:avLst/>
          </a:prstGeom>
          <a:solidFill>
            <a:srgbClr val="4C65E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1" name="Conector recto de flecha 120"/>
          <p:cNvCxnSpPr/>
          <p:nvPr/>
        </p:nvCxnSpPr>
        <p:spPr>
          <a:xfrm flipV="1">
            <a:off x="3233420" y="2082165"/>
            <a:ext cx="628650" cy="5715"/>
          </a:xfrm>
          <a:prstGeom prst="straightConnector1">
            <a:avLst/>
          </a:prstGeom>
          <a:ln>
            <a:solidFill>
              <a:srgbClr val="4C65E2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Cuadro de texto 125"/>
          <p:cNvSpPr txBox="1"/>
          <p:nvPr/>
        </p:nvSpPr>
        <p:spPr>
          <a:xfrm rot="10800000" flipV="1">
            <a:off x="3263900" y="2189480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chemeClr val="tx1"/>
                </a:solidFill>
              </a:rPr>
              <a:t> [    ]</a:t>
            </a:r>
            <a:endParaRPr lang="es-HN" altLang="es-MX" sz="800" b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" name="Óvalo 33"/>
          <p:cNvSpPr/>
          <p:nvPr/>
        </p:nvSpPr>
        <p:spPr>
          <a:xfrm>
            <a:off x="5197475" y="1767205"/>
            <a:ext cx="619760" cy="650875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4548505" y="2115820"/>
            <a:ext cx="585470" cy="5715"/>
          </a:xfrm>
          <a:prstGeom prst="straightConnector1">
            <a:avLst/>
          </a:prstGeom>
          <a:ln>
            <a:solidFill>
              <a:srgbClr val="784F0D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Óvalo 4"/>
          <p:cNvSpPr/>
          <p:nvPr/>
        </p:nvSpPr>
        <p:spPr>
          <a:xfrm>
            <a:off x="5257800" y="1837055"/>
            <a:ext cx="493395" cy="523240"/>
          </a:xfrm>
          <a:prstGeom prst="ellipse">
            <a:avLst/>
          </a:prstGeom>
          <a:solidFill>
            <a:srgbClr val="784F0D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qx</a:t>
            </a:r>
            <a:endParaRPr kumimoji="0" lang="es-HN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4606290" y="2199005"/>
            <a:ext cx="4699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  ; ]</a:t>
            </a:r>
            <a:endParaRPr lang="es-HN" altLang="es-MX" sz="800" b="1">
              <a:ln>
                <a:noFill/>
              </a:ln>
            </a:endParaRPr>
          </a:p>
        </p:txBody>
      </p:sp>
      <p:sp>
        <p:nvSpPr>
          <p:cNvPr id="119" name="Cuadro de texto 118"/>
          <p:cNvSpPr txBox="1"/>
          <p:nvPr/>
        </p:nvSpPr>
        <p:spPr>
          <a:xfrm>
            <a:off x="3932555" y="1520190"/>
            <a:ext cx="5537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</a:rPr>
              <a:t>[ valor ]</a:t>
            </a:r>
            <a:endParaRPr lang="es-HN" altLang="es-MX" sz="800" b="1">
              <a:ln>
                <a:noFill/>
              </a:ln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4887595" y="2410460"/>
            <a:ext cx="452755" cy="381000"/>
          </a:xfrm>
          <a:prstGeom prst="straightConnector1">
            <a:avLst/>
          </a:prstGeom>
          <a:ln>
            <a:solidFill>
              <a:srgbClr val="047B8A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uadro de texto 7"/>
          <p:cNvSpPr txBox="1"/>
          <p:nvPr/>
        </p:nvSpPr>
        <p:spPr>
          <a:xfrm rot="10800000" flipV="1">
            <a:off x="5133975" y="2501265"/>
            <a:ext cx="57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 b="1">
                <a:ln>
                  <a:noFill/>
                </a:ln>
                <a:solidFill>
                  <a:srgbClr val="047B8A"/>
                </a:solidFill>
              </a:rPr>
              <a:t> [ return ]</a:t>
            </a:r>
            <a:endParaRPr lang="es-HN" altLang="es-MX" sz="800" b="1">
              <a:ln>
                <a:noFill/>
              </a:ln>
              <a:solidFill>
                <a:srgbClr val="047B8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WPS Presentation</Application>
  <PresentationFormat>Panorámica</PresentationFormat>
  <Paragraphs>329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Arial Rounded MT Bold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20</cp:revision>
  <dcterms:created xsi:type="dcterms:W3CDTF">2021-03-17T16:58:00Z</dcterms:created>
  <dcterms:modified xsi:type="dcterms:W3CDTF">2021-04-03T22:52:36Z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2058-11.2.0.10078</vt:lpwstr>
  </property>
</Properties>
</file>