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0">
          <p15:clr>
            <a:srgbClr val="A4A3A4"/>
          </p15:clr>
        </p15:guide>
        <p15:guide id="2" pos="3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68" y="78"/>
      </p:cViewPr>
      <p:guideLst>
        <p:guide orient="horz" pos="2110"/>
        <p:guide pos="39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‹Nº›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Óvalo 5"/>
          <p:cNvSpPr/>
          <p:nvPr/>
        </p:nvSpPr>
        <p:spPr>
          <a:xfrm>
            <a:off x="1786890" y="232219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q0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1026160" y="267144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Óvalo 6"/>
          <p:cNvSpPr/>
          <p:nvPr/>
        </p:nvSpPr>
        <p:spPr>
          <a:xfrm>
            <a:off x="3245485" y="232600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</a:t>
            </a:r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2484755" y="267525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Cuadro de texto 11"/>
          <p:cNvSpPr txBox="1"/>
          <p:nvPr/>
        </p:nvSpPr>
        <p:spPr>
          <a:xfrm>
            <a:off x="2446020" y="233870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[ONION core]</a:t>
            </a:r>
          </a:p>
        </p:txBody>
      </p:sp>
      <p:sp>
        <p:nvSpPr>
          <p:cNvPr id="10" name="Óvalo 9"/>
          <p:cNvSpPr/>
          <p:nvPr/>
        </p:nvSpPr>
        <p:spPr>
          <a:xfrm>
            <a:off x="4697095" y="231203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q2</a:t>
            </a: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3936365" y="266128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Cuadro de texto 12"/>
          <p:cNvSpPr txBox="1"/>
          <p:nvPr/>
        </p:nvSpPr>
        <p:spPr>
          <a:xfrm>
            <a:off x="4096385" y="233870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[func]</a:t>
            </a:r>
          </a:p>
        </p:txBody>
      </p:sp>
      <p:cxnSp>
        <p:nvCxnSpPr>
          <p:cNvPr id="17" name="Conector curvado 16"/>
          <p:cNvCxnSpPr/>
          <p:nvPr/>
        </p:nvCxnSpPr>
        <p:spPr>
          <a:xfrm rot="16200000">
            <a:off x="3577590" y="2169795"/>
            <a:ext cx="3175" cy="567690"/>
          </a:xfrm>
          <a:prstGeom prst="curvedConnector3">
            <a:avLst>
              <a:gd name="adj1" fmla="val 1129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 de texto 17"/>
          <p:cNvSpPr txBox="1"/>
          <p:nvPr/>
        </p:nvSpPr>
        <p:spPr>
          <a:xfrm>
            <a:off x="3221355" y="1823720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 cadena,</a:t>
            </a:r>
            <a:r>
              <a:rPr lang="es-HN" altLang="es-MX" sz="900" b="1"/>
              <a:t>{</a:t>
            </a:r>
            <a:r>
              <a:rPr lang="es-HN" altLang="es-MX" sz="900"/>
              <a:t> ]</a:t>
            </a:r>
          </a:p>
        </p:txBody>
      </p:sp>
      <p:sp>
        <p:nvSpPr>
          <p:cNvPr id="19" name="Cuadro de texto 18"/>
          <p:cNvSpPr txBox="1"/>
          <p:nvPr/>
        </p:nvSpPr>
        <p:spPr>
          <a:xfrm>
            <a:off x="4465955" y="1831975"/>
            <a:ext cx="1330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 cadena,(, main,),</a:t>
            </a:r>
            <a:r>
              <a:rPr lang="es-HN" altLang="es-MX" sz="900" b="1"/>
              <a:t>: </a:t>
            </a:r>
            <a:r>
              <a:rPr lang="es-HN" altLang="es-MX" sz="900"/>
              <a:t>, </a:t>
            </a:r>
            <a:r>
              <a:rPr lang="es-HN" altLang="es-MX" sz="900" b="1"/>
              <a:t>; </a:t>
            </a:r>
            <a:r>
              <a:rPr lang="es-HN" altLang="es-MX" sz="900"/>
              <a:t>]</a:t>
            </a:r>
          </a:p>
        </p:txBody>
      </p:sp>
      <p:cxnSp>
        <p:nvCxnSpPr>
          <p:cNvPr id="21" name="Conector curvado 20"/>
          <p:cNvCxnSpPr/>
          <p:nvPr/>
        </p:nvCxnSpPr>
        <p:spPr>
          <a:xfrm rot="16200000">
            <a:off x="5029200" y="2166620"/>
            <a:ext cx="3175" cy="567690"/>
          </a:xfrm>
          <a:prstGeom prst="curvedConnector3">
            <a:avLst>
              <a:gd name="adj1" fmla="val 1129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Óvalo 21"/>
          <p:cNvSpPr/>
          <p:nvPr/>
        </p:nvSpPr>
        <p:spPr>
          <a:xfrm>
            <a:off x="6163945" y="231203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H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5403215" y="2663190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Cuadro de texto 23"/>
          <p:cNvSpPr txBox="1"/>
          <p:nvPr/>
        </p:nvSpPr>
        <p:spPr>
          <a:xfrm>
            <a:off x="5563235" y="2340610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 </a:t>
            </a:r>
            <a:r>
              <a:rPr lang="es-HN" altLang="es-MX" sz="900" b="1"/>
              <a:t>}</a:t>
            </a:r>
            <a:r>
              <a:rPr lang="es-HN" altLang="es-MX" sz="900"/>
              <a:t> ]</a:t>
            </a:r>
          </a:p>
        </p:txBody>
      </p:sp>
      <p:sp>
        <p:nvSpPr>
          <p:cNvPr id="26" name="Óvalo 25"/>
          <p:cNvSpPr/>
          <p:nvPr/>
        </p:nvSpPr>
        <p:spPr>
          <a:xfrm>
            <a:off x="6227445" y="2378075"/>
            <a:ext cx="541020" cy="5670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q3</a:t>
            </a:r>
          </a:p>
        </p:txBody>
      </p:sp>
      <p:sp>
        <p:nvSpPr>
          <p:cNvPr id="28" name="Cuadro de texto 27"/>
          <p:cNvSpPr txBox="1"/>
          <p:nvPr/>
        </p:nvSpPr>
        <p:spPr>
          <a:xfrm>
            <a:off x="4581525" y="3307080"/>
            <a:ext cx="932180" cy="2298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s-HN" altLang="es-MX" sz="900">
                <a:sym typeface="+mn-ea"/>
              </a:rPr>
              <a:t>[ONION layer ]</a:t>
            </a:r>
            <a:endParaRPr lang="es-MX" altLang="en-US" sz="900"/>
          </a:p>
        </p:txBody>
      </p:sp>
      <p:sp>
        <p:nvSpPr>
          <p:cNvPr id="31" name="Cuadro de texto 30"/>
          <p:cNvSpPr txBox="1"/>
          <p:nvPr/>
        </p:nvSpPr>
        <p:spPr>
          <a:xfrm>
            <a:off x="7143750" y="1437640"/>
            <a:ext cx="45135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HN" altLang="es-MX">
                <a:solidFill>
                  <a:srgbClr val="00B0F0"/>
                </a:solidFill>
              </a:rPr>
              <a:t>ONION core</a:t>
            </a:r>
            <a:r>
              <a:rPr lang="es-HN" altLang="es-MX"/>
              <a:t>  q0&gt;q1</a:t>
            </a:r>
          </a:p>
          <a:p>
            <a:pPr algn="l"/>
            <a:r>
              <a:rPr lang="es-HN" altLang="es-MX">
                <a:solidFill>
                  <a:srgbClr val="00B050"/>
                </a:solidFill>
              </a:rPr>
              <a:t>nombre{  </a:t>
            </a:r>
            <a:r>
              <a:rPr lang="es-HN" altLang="es-MX">
                <a:solidFill>
                  <a:schemeClr val="tx1"/>
                </a:solidFill>
              </a:rPr>
              <a:t>q1&gt; q2</a:t>
            </a:r>
          </a:p>
          <a:p>
            <a:pPr algn="l"/>
            <a:endParaRPr lang="es-HN" altLang="es-MX">
              <a:solidFill>
                <a:srgbClr val="00B050"/>
              </a:solidFill>
            </a:endParaRPr>
          </a:p>
          <a:p>
            <a:pPr algn="l"/>
            <a:r>
              <a:rPr lang="es-HN" altLang="es-MX">
                <a:solidFill>
                  <a:srgbClr val="0070C0"/>
                </a:solidFill>
              </a:rPr>
              <a:t>func nombre ( “main” ): </a:t>
            </a:r>
          </a:p>
          <a:p>
            <a:pPr algn="l"/>
            <a:r>
              <a:rPr lang="es-HN" altLang="es-MX">
                <a:solidFill>
                  <a:srgbClr val="0070C0"/>
                </a:solidFill>
              </a:rPr>
              <a:t>;</a:t>
            </a:r>
            <a:r>
              <a:rPr lang="es-HN" altLang="es-MX"/>
              <a:t>	</a:t>
            </a:r>
            <a:r>
              <a:rPr lang="es-HN" altLang="es-MX">
                <a:sym typeface="+mn-ea"/>
              </a:rPr>
              <a:t>q2 elementos basicos (en blanco</a:t>
            </a:r>
            <a:r>
              <a:rPr lang="es-HN" altLang="es-MX" b="1">
                <a:sym typeface="+mn-ea"/>
              </a:rPr>
              <a:t>)</a:t>
            </a:r>
          </a:p>
          <a:p>
            <a:pPr algn="l"/>
            <a:r>
              <a:rPr lang="es-HN" altLang="es-MX"/>
              <a:t>	</a:t>
            </a:r>
          </a:p>
          <a:p>
            <a:pPr algn="l"/>
            <a:r>
              <a:rPr lang="es-HN" altLang="es-MX">
                <a:solidFill>
                  <a:schemeClr val="accent1">
                    <a:lumMod val="60000"/>
                    <a:lumOff val="40000"/>
                  </a:schemeClr>
                </a:solidFill>
              </a:rPr>
              <a:t>}  </a:t>
            </a:r>
            <a:r>
              <a:rPr lang="es-HN" altLang="es-MX">
                <a:solidFill>
                  <a:schemeClr val="tx1"/>
                </a:solidFill>
              </a:rPr>
              <a:t>q2&gt;q3 programa “completo” ,”fin” o</a:t>
            </a:r>
          </a:p>
          <a:p>
            <a:pPr algn="l"/>
            <a:endParaRPr lang="es-HN" altLang="es-MX">
              <a:solidFill>
                <a:schemeClr val="tx1"/>
              </a:solidFill>
            </a:endParaRPr>
          </a:p>
          <a:p>
            <a:pPr algn="l"/>
            <a:r>
              <a:rPr lang="es-HN" altLang="es-MX">
                <a:solidFill>
                  <a:srgbClr val="FF0000"/>
                </a:solidFill>
                <a:sym typeface="+mn-ea"/>
              </a:rPr>
              <a:t>ONION layer</a:t>
            </a:r>
            <a:r>
              <a:rPr lang="es-HN" altLang="es-MX">
                <a:sym typeface="+mn-ea"/>
              </a:rPr>
              <a:t>  q3&gt;q2 “vuelve a comenzar”</a:t>
            </a:r>
            <a:endParaRPr lang="es-HN" altLang="es-MX"/>
          </a:p>
          <a:p>
            <a:pPr algn="l"/>
            <a:endParaRPr lang="es-HN" altLang="es-MX">
              <a:solidFill>
                <a:schemeClr val="tx1"/>
              </a:solidFill>
            </a:endParaRPr>
          </a:p>
        </p:txBody>
      </p:sp>
      <p:cxnSp>
        <p:nvCxnSpPr>
          <p:cNvPr id="34" name="Conector curvado 33"/>
          <p:cNvCxnSpPr/>
          <p:nvPr/>
        </p:nvCxnSpPr>
        <p:spPr bwMode="auto">
          <a:xfrm rot="5400000" flipH="1" flipV="1">
            <a:off x="5069840" y="1575435"/>
            <a:ext cx="1270" cy="2926079"/>
          </a:xfrm>
          <a:prstGeom prst="curvedConnector4">
            <a:avLst>
              <a:gd name="adj1" fmla="val -18000000"/>
              <a:gd name="adj2" fmla="val 102089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Óvalo 5"/>
          <p:cNvSpPr/>
          <p:nvPr/>
        </p:nvSpPr>
        <p:spPr>
          <a:xfrm>
            <a:off x="1291590" y="232219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q0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530860" y="267144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Óvalo 6"/>
          <p:cNvSpPr/>
          <p:nvPr/>
        </p:nvSpPr>
        <p:spPr>
          <a:xfrm>
            <a:off x="2750185" y="232600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</a:t>
            </a:r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1989455" y="267525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Cuadro de texto 11"/>
          <p:cNvSpPr txBox="1"/>
          <p:nvPr/>
        </p:nvSpPr>
        <p:spPr>
          <a:xfrm>
            <a:off x="1950720" y="233870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[ONION core]</a:t>
            </a:r>
          </a:p>
        </p:txBody>
      </p:sp>
      <p:sp>
        <p:nvSpPr>
          <p:cNvPr id="10" name="Óvalo 9"/>
          <p:cNvSpPr/>
          <p:nvPr/>
        </p:nvSpPr>
        <p:spPr>
          <a:xfrm>
            <a:off x="4201795" y="231203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q2</a:t>
            </a: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3441065" y="266128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Cuadro de texto 12"/>
          <p:cNvSpPr txBox="1"/>
          <p:nvPr/>
        </p:nvSpPr>
        <p:spPr>
          <a:xfrm>
            <a:off x="3450590" y="235521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[import ,func]</a:t>
            </a:r>
          </a:p>
        </p:txBody>
      </p:sp>
      <p:cxnSp>
        <p:nvCxnSpPr>
          <p:cNvPr id="17" name="Conector curvado 16"/>
          <p:cNvCxnSpPr/>
          <p:nvPr/>
        </p:nvCxnSpPr>
        <p:spPr>
          <a:xfrm rot="16200000">
            <a:off x="3082290" y="2169795"/>
            <a:ext cx="3175" cy="567690"/>
          </a:xfrm>
          <a:prstGeom prst="curvedConnector3">
            <a:avLst>
              <a:gd name="adj1" fmla="val 1129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 de texto 17"/>
          <p:cNvSpPr txBox="1"/>
          <p:nvPr/>
        </p:nvSpPr>
        <p:spPr>
          <a:xfrm>
            <a:off x="2726055" y="1823720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 cadena,</a:t>
            </a:r>
            <a:r>
              <a:rPr lang="es-HN" altLang="es-MX" sz="900" b="1"/>
              <a:t>{</a:t>
            </a:r>
            <a:r>
              <a:rPr lang="es-HN" altLang="es-MX" sz="900"/>
              <a:t> ]</a:t>
            </a:r>
          </a:p>
        </p:txBody>
      </p:sp>
      <p:sp>
        <p:nvSpPr>
          <p:cNvPr id="19" name="Cuadro de texto 18"/>
          <p:cNvSpPr txBox="1"/>
          <p:nvPr/>
        </p:nvSpPr>
        <p:spPr>
          <a:xfrm>
            <a:off x="3822700" y="1739265"/>
            <a:ext cx="1478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[import,func, cadena,(, main,),</a:t>
            </a:r>
            <a:r>
              <a:rPr lang="es-HN" altLang="es-MX" sz="900" b="1"/>
              <a:t>: </a:t>
            </a:r>
            <a:r>
              <a:rPr lang="es-HN" altLang="es-MX" sz="900"/>
              <a:t>, </a:t>
            </a:r>
            <a:r>
              <a:rPr lang="es-HN" altLang="es-MX" sz="900" b="1"/>
              <a:t>; </a:t>
            </a:r>
            <a:r>
              <a:rPr lang="es-HN" altLang="es-MX" sz="900"/>
              <a:t>]</a:t>
            </a:r>
          </a:p>
        </p:txBody>
      </p:sp>
      <p:cxnSp>
        <p:nvCxnSpPr>
          <p:cNvPr id="21" name="Conector curvado 20"/>
          <p:cNvCxnSpPr/>
          <p:nvPr/>
        </p:nvCxnSpPr>
        <p:spPr>
          <a:xfrm rot="16200000">
            <a:off x="4533900" y="2166620"/>
            <a:ext cx="3175" cy="567690"/>
          </a:xfrm>
          <a:prstGeom prst="curvedConnector3">
            <a:avLst>
              <a:gd name="adj1" fmla="val 1129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Óvalo 21"/>
          <p:cNvSpPr/>
          <p:nvPr/>
        </p:nvSpPr>
        <p:spPr>
          <a:xfrm>
            <a:off x="9999345" y="235521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H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9238615" y="2706370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Cuadro de texto 23"/>
          <p:cNvSpPr txBox="1"/>
          <p:nvPr/>
        </p:nvSpPr>
        <p:spPr>
          <a:xfrm>
            <a:off x="9398635" y="2383790"/>
            <a:ext cx="42989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 </a:t>
            </a:r>
            <a:r>
              <a:rPr lang="es-HN" altLang="es-MX" sz="900" b="1"/>
              <a:t>}</a:t>
            </a:r>
            <a:r>
              <a:rPr lang="es-HN" altLang="es-MX" sz="900"/>
              <a:t> ]</a:t>
            </a:r>
          </a:p>
        </p:txBody>
      </p:sp>
      <p:sp>
        <p:nvSpPr>
          <p:cNvPr id="26" name="Óvalo 25"/>
          <p:cNvSpPr/>
          <p:nvPr/>
        </p:nvSpPr>
        <p:spPr>
          <a:xfrm>
            <a:off x="10062845" y="2421255"/>
            <a:ext cx="541020" cy="5670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q6</a:t>
            </a:r>
          </a:p>
        </p:txBody>
      </p:sp>
      <p:cxnSp>
        <p:nvCxnSpPr>
          <p:cNvPr id="27" name="Conector curvado 26"/>
          <p:cNvCxnSpPr>
            <a:stCxn id="22" idx="4"/>
            <a:endCxn id="7" idx="4"/>
          </p:cNvCxnSpPr>
          <p:nvPr/>
        </p:nvCxnSpPr>
        <p:spPr>
          <a:xfrm rot="5400000" flipH="1">
            <a:off x="6685915" y="-584835"/>
            <a:ext cx="29210" cy="7249160"/>
          </a:xfrm>
          <a:prstGeom prst="curvedConnector3">
            <a:avLst>
              <a:gd name="adj1" fmla="val -256304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Cuadro de texto 27"/>
          <p:cNvSpPr txBox="1"/>
          <p:nvPr/>
        </p:nvSpPr>
        <p:spPr>
          <a:xfrm>
            <a:off x="8545195" y="3743960"/>
            <a:ext cx="932180" cy="2298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s-HN" altLang="es-MX" sz="900">
                <a:sym typeface="+mn-ea"/>
              </a:rPr>
              <a:t>[ONION layer ]</a:t>
            </a:r>
            <a:endParaRPr lang="es-MX" altLang="en-US" sz="900"/>
          </a:p>
        </p:txBody>
      </p:sp>
      <p:sp>
        <p:nvSpPr>
          <p:cNvPr id="2" name="Óvalo 1"/>
          <p:cNvSpPr/>
          <p:nvPr/>
        </p:nvSpPr>
        <p:spPr>
          <a:xfrm>
            <a:off x="5653405" y="2312670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q3</a:t>
            </a:r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4892675" y="2661920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Cuadro de texto 3"/>
          <p:cNvSpPr txBox="1"/>
          <p:nvPr/>
        </p:nvSpPr>
        <p:spPr>
          <a:xfrm>
            <a:off x="5052695" y="2339340"/>
            <a:ext cx="5257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[var]</a:t>
            </a:r>
          </a:p>
        </p:txBody>
      </p:sp>
      <p:sp>
        <p:nvSpPr>
          <p:cNvPr id="5" name="Cuadro de texto 4"/>
          <p:cNvSpPr txBox="1"/>
          <p:nvPr/>
        </p:nvSpPr>
        <p:spPr>
          <a:xfrm>
            <a:off x="5526405" y="1831975"/>
            <a:ext cx="13303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 var,cadena,=, </a:t>
            </a:r>
            <a:r>
              <a:rPr lang="es-HN" altLang="es-MX" sz="900" b="1"/>
              <a:t>; </a:t>
            </a:r>
            <a:r>
              <a:rPr lang="es-HN" altLang="es-MX" sz="900"/>
              <a:t>]</a:t>
            </a:r>
          </a:p>
        </p:txBody>
      </p:sp>
      <p:cxnSp>
        <p:nvCxnSpPr>
          <p:cNvPr id="14" name="Conector curvado 13"/>
          <p:cNvCxnSpPr/>
          <p:nvPr/>
        </p:nvCxnSpPr>
        <p:spPr>
          <a:xfrm rot="16200000">
            <a:off x="5985510" y="2167255"/>
            <a:ext cx="3175" cy="567690"/>
          </a:xfrm>
          <a:prstGeom prst="curvedConnector3">
            <a:avLst>
              <a:gd name="adj1" fmla="val 1129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curvado 14"/>
          <p:cNvCxnSpPr/>
          <p:nvPr/>
        </p:nvCxnSpPr>
        <p:spPr>
          <a:xfrm rot="5400000" flipH="1">
            <a:off x="5271135" y="2283460"/>
            <a:ext cx="3175" cy="1451610"/>
          </a:xfrm>
          <a:prstGeom prst="curvedConnector3">
            <a:avLst>
              <a:gd name="adj1" fmla="val -374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Cuadro de texto 15"/>
          <p:cNvSpPr txBox="1"/>
          <p:nvPr/>
        </p:nvSpPr>
        <p:spPr>
          <a:xfrm>
            <a:off x="5402580" y="4274820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[func]</a:t>
            </a:r>
          </a:p>
        </p:txBody>
      </p:sp>
      <p:sp>
        <p:nvSpPr>
          <p:cNvPr id="20" name="Óvalo 19"/>
          <p:cNvSpPr/>
          <p:nvPr/>
        </p:nvSpPr>
        <p:spPr>
          <a:xfrm>
            <a:off x="7099935" y="237807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q4</a:t>
            </a:r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6339205" y="272732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Cuadro de texto 28"/>
          <p:cNvSpPr txBox="1"/>
          <p:nvPr/>
        </p:nvSpPr>
        <p:spPr>
          <a:xfrm>
            <a:off x="6499225" y="2404745"/>
            <a:ext cx="4241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[if]</a:t>
            </a:r>
          </a:p>
        </p:txBody>
      </p:sp>
      <p:sp>
        <p:nvSpPr>
          <p:cNvPr id="30" name="Cuadro de texto 29"/>
          <p:cNvSpPr txBox="1"/>
          <p:nvPr/>
        </p:nvSpPr>
        <p:spPr>
          <a:xfrm>
            <a:off x="6695440" y="1802130"/>
            <a:ext cx="1477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 if,elif,else(, condicion,),</a:t>
            </a:r>
            <a:r>
              <a:rPr lang="es-HN" altLang="es-MX" sz="900" b="1"/>
              <a:t>:</a:t>
            </a:r>
            <a:r>
              <a:rPr lang="es-HN" altLang="es-MX" sz="900"/>
              <a:t>,cadena , </a:t>
            </a:r>
            <a:r>
              <a:rPr lang="es-HN" altLang="es-MX" sz="900" b="1"/>
              <a:t>; </a:t>
            </a:r>
            <a:r>
              <a:rPr lang="es-HN" altLang="es-MX" sz="900"/>
              <a:t>]</a:t>
            </a:r>
          </a:p>
        </p:txBody>
      </p:sp>
      <p:cxnSp>
        <p:nvCxnSpPr>
          <p:cNvPr id="31" name="Conector curvado 30"/>
          <p:cNvCxnSpPr/>
          <p:nvPr/>
        </p:nvCxnSpPr>
        <p:spPr>
          <a:xfrm rot="16200000">
            <a:off x="7432040" y="2232660"/>
            <a:ext cx="3175" cy="567690"/>
          </a:xfrm>
          <a:prstGeom prst="curvedConnector3">
            <a:avLst>
              <a:gd name="adj1" fmla="val 1129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Óvalo 31"/>
          <p:cNvSpPr/>
          <p:nvPr/>
        </p:nvSpPr>
        <p:spPr>
          <a:xfrm>
            <a:off x="8545195" y="235521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q5</a:t>
            </a:r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7784465" y="270065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Cuadro de texto 33"/>
          <p:cNvSpPr txBox="1"/>
          <p:nvPr/>
        </p:nvSpPr>
        <p:spPr>
          <a:xfrm>
            <a:off x="7809865" y="2401570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[do,while,for]</a:t>
            </a:r>
          </a:p>
        </p:txBody>
      </p:sp>
      <p:sp>
        <p:nvSpPr>
          <p:cNvPr id="35" name="Cuadro de texto 34"/>
          <p:cNvSpPr txBox="1"/>
          <p:nvPr/>
        </p:nvSpPr>
        <p:spPr>
          <a:xfrm>
            <a:off x="8314055" y="1739265"/>
            <a:ext cx="1330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 cadena,(, codicion,),</a:t>
            </a:r>
            <a:r>
              <a:rPr lang="es-HN" altLang="es-MX" sz="900" b="1"/>
              <a:t>: </a:t>
            </a:r>
            <a:r>
              <a:rPr lang="es-HN" altLang="es-MX" sz="900"/>
              <a:t>, </a:t>
            </a:r>
            <a:r>
              <a:rPr lang="es-HN" altLang="es-MX" sz="900" b="1"/>
              <a:t>; </a:t>
            </a:r>
            <a:r>
              <a:rPr lang="es-HN" altLang="es-MX" sz="900"/>
              <a:t>]</a:t>
            </a:r>
          </a:p>
        </p:txBody>
      </p:sp>
      <p:cxnSp>
        <p:nvCxnSpPr>
          <p:cNvPr id="36" name="Conector curvado 35"/>
          <p:cNvCxnSpPr/>
          <p:nvPr/>
        </p:nvCxnSpPr>
        <p:spPr>
          <a:xfrm rot="16200000">
            <a:off x="8877300" y="2205990"/>
            <a:ext cx="3175" cy="567690"/>
          </a:xfrm>
          <a:prstGeom prst="curvedConnector3">
            <a:avLst>
              <a:gd name="adj1" fmla="val 1129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 de texto 36"/>
          <p:cNvSpPr txBox="1"/>
          <p:nvPr/>
        </p:nvSpPr>
        <p:spPr>
          <a:xfrm>
            <a:off x="926465" y="5143500"/>
            <a:ext cx="89636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altLang="es-MX" sz="1600"/>
              <a:t>Nota: Con “cadena nos referimos a codigo en general que se va leyendo, palabras no reservadas</a:t>
            </a:r>
          </a:p>
          <a:p>
            <a:r>
              <a:rPr lang="es-HN" altLang="es-MX" sz="1600"/>
              <a:t>, numeros , espresiones aritmeticas, esto para simplicar el ejmplo”</a:t>
            </a:r>
          </a:p>
        </p:txBody>
      </p:sp>
      <p:cxnSp>
        <p:nvCxnSpPr>
          <p:cNvPr id="38" name="Conector curvado 37"/>
          <p:cNvCxnSpPr>
            <a:stCxn id="20" idx="4"/>
            <a:endCxn id="10" idx="4"/>
          </p:cNvCxnSpPr>
          <p:nvPr/>
        </p:nvCxnSpPr>
        <p:spPr>
          <a:xfrm rot="5400000" flipH="1">
            <a:off x="5951855" y="1595120"/>
            <a:ext cx="66040" cy="2898140"/>
          </a:xfrm>
          <a:prstGeom prst="curvedConnector3">
            <a:avLst>
              <a:gd name="adj1" fmla="val -171153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Conector curvado 38"/>
          <p:cNvCxnSpPr>
            <a:stCxn id="32" idx="4"/>
            <a:endCxn id="10" idx="4"/>
          </p:cNvCxnSpPr>
          <p:nvPr/>
        </p:nvCxnSpPr>
        <p:spPr>
          <a:xfrm rot="5400000" flipH="1">
            <a:off x="6685915" y="861060"/>
            <a:ext cx="43180" cy="4343400"/>
          </a:xfrm>
          <a:prstGeom prst="curvedConnector3">
            <a:avLst>
              <a:gd name="adj1" fmla="val -275588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Conector curvado 40"/>
          <p:cNvCxnSpPr>
            <a:stCxn id="32" idx="4"/>
            <a:endCxn id="2" idx="4"/>
          </p:cNvCxnSpPr>
          <p:nvPr/>
        </p:nvCxnSpPr>
        <p:spPr>
          <a:xfrm rot="5400000" flipH="1">
            <a:off x="7412355" y="1586865"/>
            <a:ext cx="42545" cy="2891790"/>
          </a:xfrm>
          <a:prstGeom prst="curvedConnector3">
            <a:avLst>
              <a:gd name="adj1" fmla="val -3754477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curvado 41"/>
          <p:cNvCxnSpPr>
            <a:stCxn id="20" idx="4"/>
            <a:endCxn id="2" idx="4"/>
          </p:cNvCxnSpPr>
          <p:nvPr/>
        </p:nvCxnSpPr>
        <p:spPr>
          <a:xfrm rot="5400000" flipH="1">
            <a:off x="6678295" y="2320925"/>
            <a:ext cx="65405" cy="1446530"/>
          </a:xfrm>
          <a:prstGeom prst="curvedConnector3">
            <a:avLst>
              <a:gd name="adj1" fmla="val -256067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uadro de texto 42"/>
          <p:cNvSpPr txBox="1"/>
          <p:nvPr/>
        </p:nvSpPr>
        <p:spPr>
          <a:xfrm>
            <a:off x="6856730" y="477329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[var]</a:t>
            </a:r>
          </a:p>
        </p:txBody>
      </p:sp>
      <p:cxnSp>
        <p:nvCxnSpPr>
          <p:cNvPr id="44" name="Conector curvado 43"/>
          <p:cNvCxnSpPr>
            <a:stCxn id="7" idx="4"/>
            <a:endCxn id="2" idx="4"/>
          </p:cNvCxnSpPr>
          <p:nvPr/>
        </p:nvCxnSpPr>
        <p:spPr>
          <a:xfrm rot="5400000" flipH="1" flipV="1">
            <a:off x="4529455" y="1566545"/>
            <a:ext cx="13335" cy="2903220"/>
          </a:xfrm>
          <a:prstGeom prst="curvedConnector3">
            <a:avLst>
              <a:gd name="adj1" fmla="val -10030952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uadro de texto 44"/>
          <p:cNvSpPr txBox="1"/>
          <p:nvPr/>
        </p:nvSpPr>
        <p:spPr>
          <a:xfrm>
            <a:off x="4201795" y="4414520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[var]</a:t>
            </a:r>
          </a:p>
        </p:txBody>
      </p:sp>
      <p:cxnSp>
        <p:nvCxnSpPr>
          <p:cNvPr id="46" name="Conector curvado 45"/>
          <p:cNvCxnSpPr>
            <a:stCxn id="10" idx="0"/>
            <a:endCxn id="20" idx="0"/>
          </p:cNvCxnSpPr>
          <p:nvPr/>
        </p:nvCxnSpPr>
        <p:spPr>
          <a:xfrm rot="16200000" flipH="1">
            <a:off x="5951855" y="895985"/>
            <a:ext cx="66040" cy="2898140"/>
          </a:xfrm>
          <a:prstGeom prst="curvedConnector3">
            <a:avLst>
              <a:gd name="adj1" fmla="val -2275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 de texto 47"/>
          <p:cNvSpPr txBox="1"/>
          <p:nvPr/>
        </p:nvSpPr>
        <p:spPr>
          <a:xfrm>
            <a:off x="5826760" y="49720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[if]</a:t>
            </a:r>
          </a:p>
        </p:txBody>
      </p:sp>
      <p:cxnSp>
        <p:nvCxnSpPr>
          <p:cNvPr id="49" name="Conector curvado 48"/>
          <p:cNvCxnSpPr>
            <a:stCxn id="32" idx="0"/>
            <a:endCxn id="20" idx="0"/>
          </p:cNvCxnSpPr>
          <p:nvPr/>
        </p:nvCxnSpPr>
        <p:spPr>
          <a:xfrm rot="16200000" flipH="1" flipV="1">
            <a:off x="8145145" y="1644015"/>
            <a:ext cx="22860" cy="1445260"/>
          </a:xfrm>
          <a:prstGeom prst="curvedConnector3">
            <a:avLst>
              <a:gd name="adj1" fmla="val -6611111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 de texto 49"/>
          <p:cNvSpPr txBox="1"/>
          <p:nvPr/>
        </p:nvSpPr>
        <p:spPr>
          <a:xfrm>
            <a:off x="7717790" y="72707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[if]</a:t>
            </a:r>
          </a:p>
        </p:txBody>
      </p:sp>
      <p:cxnSp>
        <p:nvCxnSpPr>
          <p:cNvPr id="51" name="Conector curvado 50"/>
          <p:cNvCxnSpPr>
            <a:stCxn id="10" idx="0"/>
            <a:endCxn id="32" idx="0"/>
          </p:cNvCxnSpPr>
          <p:nvPr/>
        </p:nvCxnSpPr>
        <p:spPr>
          <a:xfrm rot="16200000" flipH="1">
            <a:off x="6685915" y="161925"/>
            <a:ext cx="43180" cy="4343400"/>
          </a:xfrm>
          <a:prstGeom prst="curvedConnector3">
            <a:avLst>
              <a:gd name="adj1" fmla="val -486323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uadro de texto 52"/>
          <p:cNvSpPr txBox="1"/>
          <p:nvPr/>
        </p:nvSpPr>
        <p:spPr>
          <a:xfrm>
            <a:off x="7296150" y="5270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[do,while,for]</a:t>
            </a:r>
          </a:p>
        </p:txBody>
      </p:sp>
      <p:cxnSp>
        <p:nvCxnSpPr>
          <p:cNvPr id="55" name="Conector curvado 54"/>
          <p:cNvCxnSpPr>
            <a:stCxn id="2" idx="0"/>
            <a:endCxn id="32" idx="0"/>
          </p:cNvCxnSpPr>
          <p:nvPr/>
        </p:nvCxnSpPr>
        <p:spPr>
          <a:xfrm rot="16200000" flipH="1">
            <a:off x="7411720" y="887730"/>
            <a:ext cx="42545" cy="2891790"/>
          </a:xfrm>
          <a:prstGeom prst="curvedConnector3">
            <a:avLst>
              <a:gd name="adj1" fmla="val -4791791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curvado 55"/>
          <p:cNvCxnSpPr>
            <a:stCxn id="10" idx="0"/>
            <a:endCxn id="22" idx="0"/>
          </p:cNvCxnSpPr>
          <p:nvPr/>
        </p:nvCxnSpPr>
        <p:spPr>
          <a:xfrm rot="16200000" flipH="1">
            <a:off x="7412990" y="-565150"/>
            <a:ext cx="43180" cy="5797550"/>
          </a:xfrm>
          <a:prstGeom prst="curvedConnector3">
            <a:avLst>
              <a:gd name="adj1" fmla="val -4182352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7" name="Cuadro de texto 56"/>
          <p:cNvSpPr txBox="1"/>
          <p:nvPr/>
        </p:nvSpPr>
        <p:spPr>
          <a:xfrm>
            <a:off x="10218420" y="1437005"/>
            <a:ext cx="10966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altLang="es-MX" sz="900"/>
              <a:t>[ </a:t>
            </a:r>
            <a:r>
              <a:rPr lang="es-HN" altLang="es-MX" sz="900" b="1"/>
              <a:t>}</a:t>
            </a:r>
            <a:r>
              <a:rPr lang="es-HN" altLang="es-MX" sz="900"/>
              <a:t> ]</a:t>
            </a:r>
          </a:p>
        </p:txBody>
      </p:sp>
      <p:cxnSp>
        <p:nvCxnSpPr>
          <p:cNvPr id="58" name="Conector curvado 57"/>
          <p:cNvCxnSpPr/>
          <p:nvPr/>
        </p:nvCxnSpPr>
        <p:spPr>
          <a:xfrm rot="16200000" flipH="1">
            <a:off x="8138795" y="175260"/>
            <a:ext cx="42545" cy="4345940"/>
          </a:xfrm>
          <a:prstGeom prst="curvedConnector3">
            <a:avLst>
              <a:gd name="adj1" fmla="val -391865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59" name="Conector curvado 58"/>
          <p:cNvCxnSpPr>
            <a:stCxn id="20" idx="0"/>
            <a:endCxn id="22" idx="0"/>
          </p:cNvCxnSpPr>
          <p:nvPr/>
        </p:nvCxnSpPr>
        <p:spPr>
          <a:xfrm rot="16200000">
            <a:off x="8872220" y="916940"/>
            <a:ext cx="22860" cy="2899410"/>
          </a:xfrm>
          <a:prstGeom prst="curvedConnector3">
            <a:avLst>
              <a:gd name="adj1" fmla="val 644444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22461B3-09B1-4518-8D58-FCD925DF30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84" y="0"/>
            <a:ext cx="6151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70897"/>
      </p:ext>
    </p:extLst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215</Words>
  <Application>Microsoft Office PowerPoint</Application>
  <PresentationFormat>Panorámica</PresentationFormat>
  <Paragraphs>47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微软雅黑</vt:lpstr>
      <vt:lpstr>Arial</vt:lpstr>
      <vt:lpstr>Calibri</vt:lpstr>
      <vt:lpstr>Orange Waves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LARISSA NICOLE VASQUEZ CANTARERO</cp:lastModifiedBy>
  <cp:revision>10</cp:revision>
  <dcterms:created xsi:type="dcterms:W3CDTF">2021-03-17T16:58:31Z</dcterms:created>
  <dcterms:modified xsi:type="dcterms:W3CDTF">2021-03-21T19:39:52Z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2058-11.2.0.10017</vt:lpwstr>
  </property>
</Properties>
</file>