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59" r:id="rId3"/>
    <p:sldId id="260" r:id="rId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2">
          <p15:clr>
            <a:srgbClr val="A4A3A4"/>
          </p15:clr>
        </p15:guide>
        <p15:guide id="2" pos="39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906" y="48"/>
      </p:cViewPr>
      <p:guideLst>
        <p:guide orient="horz" pos="2082"/>
        <p:guide pos="394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Óvalo 5"/>
          <p:cNvSpPr/>
          <p:nvPr/>
        </p:nvSpPr>
        <p:spPr>
          <a:xfrm>
            <a:off x="1014095" y="113474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q0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253365" y="148399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Óvalo 6"/>
          <p:cNvSpPr/>
          <p:nvPr/>
        </p:nvSpPr>
        <p:spPr>
          <a:xfrm>
            <a:off x="2472690" y="113855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</a:t>
            </a:r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1711960" y="148780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Cuadro de texto 11"/>
          <p:cNvSpPr txBox="1"/>
          <p:nvPr/>
        </p:nvSpPr>
        <p:spPr>
          <a:xfrm>
            <a:off x="1681480" y="1101090"/>
            <a:ext cx="10966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[ONION core]</a:t>
            </a:r>
          </a:p>
        </p:txBody>
      </p:sp>
      <p:sp>
        <p:nvSpPr>
          <p:cNvPr id="10" name="Óvalo 9"/>
          <p:cNvSpPr/>
          <p:nvPr/>
        </p:nvSpPr>
        <p:spPr>
          <a:xfrm>
            <a:off x="3924300" y="112458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q2</a:t>
            </a: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3163570" y="147383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Cuadro de texto 12"/>
          <p:cNvSpPr txBox="1"/>
          <p:nvPr/>
        </p:nvSpPr>
        <p:spPr>
          <a:xfrm>
            <a:off x="4715510" y="1167765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[import]</a:t>
            </a:r>
          </a:p>
        </p:txBody>
      </p:sp>
      <p:sp>
        <p:nvSpPr>
          <p:cNvPr id="22" name="Óvalo 21"/>
          <p:cNvSpPr/>
          <p:nvPr/>
        </p:nvSpPr>
        <p:spPr>
          <a:xfrm>
            <a:off x="9721850" y="116776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q6</a:t>
            </a:r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8961120" y="1518920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Óvalo 1"/>
          <p:cNvSpPr/>
          <p:nvPr/>
        </p:nvSpPr>
        <p:spPr>
          <a:xfrm>
            <a:off x="5375910" y="1125220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q3</a:t>
            </a:r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4615180" y="1474470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Óvalo 19"/>
          <p:cNvSpPr/>
          <p:nvPr/>
        </p:nvSpPr>
        <p:spPr>
          <a:xfrm>
            <a:off x="6822440" y="119062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q4</a:t>
            </a:r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6061710" y="153987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Óvalo 31"/>
          <p:cNvSpPr/>
          <p:nvPr/>
        </p:nvSpPr>
        <p:spPr>
          <a:xfrm>
            <a:off x="8267700" y="116776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q5</a:t>
            </a:r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7506970" y="151320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Cuadro de texto 39"/>
          <p:cNvSpPr txBox="1"/>
          <p:nvPr/>
        </p:nvSpPr>
        <p:spPr>
          <a:xfrm>
            <a:off x="3364865" y="1196340"/>
            <a:ext cx="411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[{]</a:t>
            </a:r>
          </a:p>
        </p:txBody>
      </p:sp>
      <p:sp>
        <p:nvSpPr>
          <p:cNvPr id="47" name="Cuadro de texto 46"/>
          <p:cNvSpPr txBox="1"/>
          <p:nvPr/>
        </p:nvSpPr>
        <p:spPr>
          <a:xfrm>
            <a:off x="2472690" y="859790"/>
            <a:ext cx="9886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[nombre]</a:t>
            </a:r>
          </a:p>
        </p:txBody>
      </p:sp>
      <p:sp>
        <p:nvSpPr>
          <p:cNvPr id="52" name="Cuadro de texto 51"/>
          <p:cNvSpPr txBox="1"/>
          <p:nvPr/>
        </p:nvSpPr>
        <p:spPr>
          <a:xfrm>
            <a:off x="6263005" y="1259840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[var]</a:t>
            </a:r>
          </a:p>
        </p:txBody>
      </p:sp>
      <p:sp>
        <p:nvSpPr>
          <p:cNvPr id="54" name="Cuadro de texto 53"/>
          <p:cNvSpPr txBox="1"/>
          <p:nvPr/>
        </p:nvSpPr>
        <p:spPr>
          <a:xfrm>
            <a:off x="7607935" y="1259840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[func]</a:t>
            </a:r>
          </a:p>
        </p:txBody>
      </p:sp>
      <p:sp>
        <p:nvSpPr>
          <p:cNvPr id="60" name="Óvalo 59"/>
          <p:cNvSpPr/>
          <p:nvPr/>
        </p:nvSpPr>
        <p:spPr>
          <a:xfrm>
            <a:off x="9721850" y="233108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q7</a:t>
            </a:r>
          </a:p>
        </p:txBody>
      </p:sp>
      <p:cxnSp>
        <p:nvCxnSpPr>
          <p:cNvPr id="62" name="Conector recto de flecha 61"/>
          <p:cNvCxnSpPr>
            <a:stCxn id="22" idx="4"/>
            <a:endCxn id="60" idx="0"/>
          </p:cNvCxnSpPr>
          <p:nvPr/>
        </p:nvCxnSpPr>
        <p:spPr>
          <a:xfrm>
            <a:off x="10055860" y="1866900"/>
            <a:ext cx="0" cy="4641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Cuadro de texto 62"/>
          <p:cNvSpPr txBox="1"/>
          <p:nvPr/>
        </p:nvSpPr>
        <p:spPr>
          <a:xfrm>
            <a:off x="9189720" y="1259840"/>
            <a:ext cx="3035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[if]</a:t>
            </a:r>
          </a:p>
        </p:txBody>
      </p:sp>
      <p:sp>
        <p:nvSpPr>
          <p:cNvPr id="64" name="Cuadro de texto 63"/>
          <p:cNvSpPr txBox="1"/>
          <p:nvPr/>
        </p:nvSpPr>
        <p:spPr>
          <a:xfrm>
            <a:off x="10238740" y="188976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[while]</a:t>
            </a:r>
          </a:p>
        </p:txBody>
      </p:sp>
      <p:sp>
        <p:nvSpPr>
          <p:cNvPr id="68" name="Óvalo 67"/>
          <p:cNvSpPr/>
          <p:nvPr/>
        </p:nvSpPr>
        <p:spPr>
          <a:xfrm>
            <a:off x="9723755" y="3522980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q8</a:t>
            </a:r>
          </a:p>
        </p:txBody>
      </p:sp>
      <p:cxnSp>
        <p:nvCxnSpPr>
          <p:cNvPr id="69" name="Conector recto de flecha 68"/>
          <p:cNvCxnSpPr>
            <a:stCxn id="60" idx="4"/>
            <a:endCxn id="68" idx="0"/>
          </p:cNvCxnSpPr>
          <p:nvPr/>
        </p:nvCxnSpPr>
        <p:spPr>
          <a:xfrm>
            <a:off x="10055860" y="3030220"/>
            <a:ext cx="1905" cy="4927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0" name="Cuadro de texto 69"/>
          <p:cNvSpPr txBox="1"/>
          <p:nvPr/>
        </p:nvSpPr>
        <p:spPr>
          <a:xfrm>
            <a:off x="10292715" y="3169920"/>
            <a:ext cx="6838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[switch]</a:t>
            </a:r>
          </a:p>
        </p:txBody>
      </p:sp>
      <p:sp>
        <p:nvSpPr>
          <p:cNvPr id="71" name="Óvalo 70"/>
          <p:cNvSpPr/>
          <p:nvPr/>
        </p:nvSpPr>
        <p:spPr>
          <a:xfrm>
            <a:off x="8267700" y="3522980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q9</a:t>
            </a:r>
          </a:p>
        </p:txBody>
      </p:sp>
      <p:sp>
        <p:nvSpPr>
          <p:cNvPr id="72" name="Cuadro de texto 71"/>
          <p:cNvSpPr txBox="1"/>
          <p:nvPr/>
        </p:nvSpPr>
        <p:spPr>
          <a:xfrm>
            <a:off x="9189720" y="352361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[print]</a:t>
            </a:r>
          </a:p>
        </p:txBody>
      </p:sp>
      <p:cxnSp>
        <p:nvCxnSpPr>
          <p:cNvPr id="73" name="Conector recto de flecha 72"/>
          <p:cNvCxnSpPr>
            <a:stCxn id="68" idx="2"/>
            <a:endCxn id="71" idx="6"/>
          </p:cNvCxnSpPr>
          <p:nvPr/>
        </p:nvCxnSpPr>
        <p:spPr>
          <a:xfrm flipH="1">
            <a:off x="8935085" y="3872865"/>
            <a:ext cx="78867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Óvalo 73"/>
          <p:cNvSpPr/>
          <p:nvPr/>
        </p:nvSpPr>
        <p:spPr>
          <a:xfrm>
            <a:off x="7006590" y="352361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q10</a:t>
            </a:r>
          </a:p>
        </p:txBody>
      </p:sp>
      <p:cxnSp>
        <p:nvCxnSpPr>
          <p:cNvPr id="75" name="Conector recto de flecha 74"/>
          <p:cNvCxnSpPr>
            <a:stCxn id="71" idx="2"/>
            <a:endCxn id="74" idx="6"/>
          </p:cNvCxnSpPr>
          <p:nvPr/>
        </p:nvCxnSpPr>
        <p:spPr>
          <a:xfrm flipH="1">
            <a:off x="7673975" y="3872865"/>
            <a:ext cx="593725" cy="63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Cuadro de texto 75"/>
          <p:cNvSpPr txBox="1"/>
          <p:nvPr/>
        </p:nvSpPr>
        <p:spPr>
          <a:xfrm>
            <a:off x="7743190" y="352298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/>
              <a:t>[;]</a:t>
            </a:r>
          </a:p>
        </p:txBody>
      </p:sp>
      <p:cxnSp>
        <p:nvCxnSpPr>
          <p:cNvPr id="77" name="Conector curvado 76"/>
          <p:cNvCxnSpPr>
            <a:stCxn id="74" idx="1"/>
            <a:endCxn id="74" idx="7"/>
          </p:cNvCxnSpPr>
          <p:nvPr/>
        </p:nvCxnSpPr>
        <p:spPr>
          <a:xfrm rot="16200000">
            <a:off x="7339965" y="3390265"/>
            <a:ext cx="3175" cy="471805"/>
          </a:xfrm>
          <a:prstGeom prst="curvedConnector3">
            <a:avLst>
              <a:gd name="adj1" fmla="val 1078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8" name="Cuadro de texto 77"/>
          <p:cNvSpPr txBox="1"/>
          <p:nvPr/>
        </p:nvSpPr>
        <p:spPr>
          <a:xfrm>
            <a:off x="7152005" y="303022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chemeClr val="accent1"/>
                </a:solidFill>
              </a:rPr>
              <a:t>[;]</a:t>
            </a:r>
          </a:p>
        </p:txBody>
      </p:sp>
      <p:sp>
        <p:nvSpPr>
          <p:cNvPr id="79" name="Óvalo 78"/>
          <p:cNvSpPr/>
          <p:nvPr/>
        </p:nvSpPr>
        <p:spPr>
          <a:xfrm>
            <a:off x="5762625" y="352361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q11</a:t>
            </a:r>
          </a:p>
        </p:txBody>
      </p:sp>
      <p:cxnSp>
        <p:nvCxnSpPr>
          <p:cNvPr id="80" name="Conector recto de flecha 79"/>
          <p:cNvCxnSpPr>
            <a:stCxn id="74" idx="2"/>
            <a:endCxn id="79" idx="6"/>
          </p:cNvCxnSpPr>
          <p:nvPr/>
        </p:nvCxnSpPr>
        <p:spPr>
          <a:xfrm flipH="1">
            <a:off x="6430010" y="3873500"/>
            <a:ext cx="57658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Cuadro de texto 80"/>
          <p:cNvSpPr txBox="1"/>
          <p:nvPr/>
        </p:nvSpPr>
        <p:spPr>
          <a:xfrm>
            <a:off x="6490335" y="352298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/>
              <a:t>[{]</a:t>
            </a:r>
          </a:p>
        </p:txBody>
      </p:sp>
      <p:sp>
        <p:nvSpPr>
          <p:cNvPr id="82" name="Óvalo 81"/>
          <p:cNvSpPr/>
          <p:nvPr/>
        </p:nvSpPr>
        <p:spPr>
          <a:xfrm>
            <a:off x="5834380" y="3589020"/>
            <a:ext cx="541020" cy="5708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q11</a:t>
            </a:r>
          </a:p>
        </p:txBody>
      </p:sp>
      <p:cxnSp>
        <p:nvCxnSpPr>
          <p:cNvPr id="83" name="Conector recto de flecha 82"/>
          <p:cNvCxnSpPr/>
          <p:nvPr/>
        </p:nvCxnSpPr>
        <p:spPr>
          <a:xfrm flipH="1" flipV="1">
            <a:off x="2806700" y="1837690"/>
            <a:ext cx="2955925" cy="203581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Cuadro de texto 83"/>
          <p:cNvSpPr txBox="1"/>
          <p:nvPr/>
        </p:nvSpPr>
        <p:spPr>
          <a:xfrm>
            <a:off x="3585210" y="2955925"/>
            <a:ext cx="8870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F0"/>
                </a:solidFill>
              </a:rPr>
              <a:t>[ONION layer]</a:t>
            </a:r>
          </a:p>
        </p:txBody>
      </p:sp>
      <p:cxnSp>
        <p:nvCxnSpPr>
          <p:cNvPr id="85" name="Conector curvado 84"/>
          <p:cNvCxnSpPr>
            <a:stCxn id="32" idx="0"/>
            <a:endCxn id="20" idx="0"/>
          </p:cNvCxnSpPr>
          <p:nvPr/>
        </p:nvCxnSpPr>
        <p:spPr>
          <a:xfrm rot="16200000" flipH="1" flipV="1">
            <a:off x="7867650" y="456565"/>
            <a:ext cx="22860" cy="1445260"/>
          </a:xfrm>
          <a:prstGeom prst="curvedConnector3">
            <a:avLst>
              <a:gd name="adj1" fmla="val -2247222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6" name="Conector curvado 85"/>
          <p:cNvCxnSpPr>
            <a:stCxn id="32" idx="4"/>
            <a:endCxn id="60" idx="2"/>
          </p:cNvCxnSpPr>
          <p:nvPr/>
        </p:nvCxnSpPr>
        <p:spPr>
          <a:xfrm rot="5400000" flipV="1">
            <a:off x="8754745" y="1713865"/>
            <a:ext cx="814070" cy="1120140"/>
          </a:xfrm>
          <a:prstGeom prst="curved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7" name="Conector curvado 86"/>
          <p:cNvCxnSpPr>
            <a:stCxn id="32" idx="4"/>
            <a:endCxn id="68" idx="1"/>
          </p:cNvCxnSpPr>
          <p:nvPr/>
        </p:nvCxnSpPr>
        <p:spPr>
          <a:xfrm rot="5400000" flipV="1">
            <a:off x="8332470" y="2135505"/>
            <a:ext cx="1758315" cy="1219835"/>
          </a:xfrm>
          <a:prstGeom prst="curvedConnector3">
            <a:avLst>
              <a:gd name="adj1" fmla="val 4709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9" name="Conector curvado 88"/>
          <p:cNvCxnSpPr>
            <a:stCxn id="32" idx="4"/>
            <a:endCxn id="74" idx="0"/>
          </p:cNvCxnSpPr>
          <p:nvPr/>
        </p:nvCxnSpPr>
        <p:spPr>
          <a:xfrm rot="5400000">
            <a:off x="7143115" y="2064385"/>
            <a:ext cx="1656715" cy="1261110"/>
          </a:xfrm>
          <a:prstGeom prst="curved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1" name="Conector curvado 90"/>
          <p:cNvCxnSpPr>
            <a:stCxn id="32" idx="4"/>
            <a:endCxn id="71" idx="0"/>
          </p:cNvCxnSpPr>
          <p:nvPr/>
        </p:nvCxnSpPr>
        <p:spPr>
          <a:xfrm rot="5400000">
            <a:off x="7773670" y="2694940"/>
            <a:ext cx="1656080" cy="3175"/>
          </a:xfrm>
          <a:prstGeom prst="curved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2" name="Cuadro de texto 91"/>
          <p:cNvSpPr txBox="1"/>
          <p:nvPr/>
        </p:nvSpPr>
        <p:spPr>
          <a:xfrm>
            <a:off x="8820150" y="216662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F0"/>
                </a:solidFill>
              </a:rPr>
              <a:t>[while]</a:t>
            </a:r>
          </a:p>
        </p:txBody>
      </p:sp>
      <p:sp>
        <p:nvSpPr>
          <p:cNvPr id="93" name="Cuadro de texto 92"/>
          <p:cNvSpPr txBox="1"/>
          <p:nvPr/>
        </p:nvSpPr>
        <p:spPr>
          <a:xfrm>
            <a:off x="9037955" y="2816225"/>
            <a:ext cx="6838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F0"/>
                </a:solidFill>
              </a:rPr>
              <a:t>[switch]</a:t>
            </a:r>
          </a:p>
        </p:txBody>
      </p:sp>
      <p:sp>
        <p:nvSpPr>
          <p:cNvPr id="94" name="Cuadro de texto 93"/>
          <p:cNvSpPr txBox="1"/>
          <p:nvPr/>
        </p:nvSpPr>
        <p:spPr>
          <a:xfrm>
            <a:off x="8199120" y="303022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F0"/>
                </a:solidFill>
              </a:rPr>
              <a:t>[print]</a:t>
            </a:r>
          </a:p>
        </p:txBody>
      </p:sp>
      <p:cxnSp>
        <p:nvCxnSpPr>
          <p:cNvPr id="95" name="Conector curvado 94"/>
          <p:cNvCxnSpPr>
            <a:stCxn id="74" idx="1"/>
            <a:endCxn id="2" idx="4"/>
          </p:cNvCxnSpPr>
          <p:nvPr/>
        </p:nvCxnSpPr>
        <p:spPr>
          <a:xfrm rot="16200000" flipV="1">
            <a:off x="5506085" y="2027555"/>
            <a:ext cx="1801495" cy="1394460"/>
          </a:xfrm>
          <a:prstGeom prst="curvedConnector3">
            <a:avLst>
              <a:gd name="adj1" fmla="val 5285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6" name="Cuadro de texto 95"/>
          <p:cNvSpPr txBox="1"/>
          <p:nvPr/>
        </p:nvSpPr>
        <p:spPr>
          <a:xfrm>
            <a:off x="5502275" y="2573655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</a:t>
            </a:r>
            <a:r>
              <a:rPr lang="es-HN" altLang="es-MX" sz="800">
                <a:solidFill>
                  <a:srgbClr val="00B050"/>
                </a:solidFill>
              </a:rPr>
              <a:t>import</a:t>
            </a:r>
            <a:r>
              <a:rPr lang="es-HN" altLang="es-MX" sz="800"/>
              <a:t>]</a:t>
            </a:r>
          </a:p>
        </p:txBody>
      </p:sp>
      <p:cxnSp>
        <p:nvCxnSpPr>
          <p:cNvPr id="97" name="Conector curvado 96"/>
          <p:cNvCxnSpPr>
            <a:stCxn id="74" idx="1"/>
            <a:endCxn id="20" idx="4"/>
          </p:cNvCxnSpPr>
          <p:nvPr/>
        </p:nvCxnSpPr>
        <p:spPr>
          <a:xfrm rot="16200000">
            <a:off x="6262370" y="2731770"/>
            <a:ext cx="1736090" cy="52070"/>
          </a:xfrm>
          <a:prstGeom prst="curvedConnector3">
            <a:avLst>
              <a:gd name="adj1" fmla="val 5292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8" name="Cuadro de texto 97"/>
          <p:cNvSpPr txBox="1"/>
          <p:nvPr/>
        </p:nvSpPr>
        <p:spPr>
          <a:xfrm>
            <a:off x="6675755" y="2117090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</a:t>
            </a:r>
            <a:r>
              <a:rPr lang="es-HN" altLang="es-MX" sz="800">
                <a:solidFill>
                  <a:srgbClr val="00B050"/>
                </a:solidFill>
              </a:rPr>
              <a:t>var</a:t>
            </a:r>
            <a:r>
              <a:rPr lang="es-HN" altLang="es-MX" sz="800"/>
              <a:t>]</a:t>
            </a:r>
          </a:p>
        </p:txBody>
      </p:sp>
      <p:cxnSp>
        <p:nvCxnSpPr>
          <p:cNvPr id="99" name="Conector curvado 98"/>
          <p:cNvCxnSpPr>
            <a:stCxn id="2" idx="5"/>
            <a:endCxn id="74" idx="0"/>
          </p:cNvCxnSpPr>
          <p:nvPr/>
        </p:nvCxnSpPr>
        <p:spPr>
          <a:xfrm rot="5400000" flipV="1">
            <a:off x="5742305" y="1924685"/>
            <a:ext cx="1801495" cy="1395095"/>
          </a:xfrm>
          <a:prstGeom prst="curvedConnector3">
            <a:avLst>
              <a:gd name="adj1" fmla="val 52838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0" name="Conector curvado 99"/>
          <p:cNvCxnSpPr>
            <a:stCxn id="20" idx="5"/>
            <a:endCxn id="74" idx="0"/>
          </p:cNvCxnSpPr>
          <p:nvPr/>
        </p:nvCxnSpPr>
        <p:spPr>
          <a:xfrm rot="5400000">
            <a:off x="6497955" y="2629535"/>
            <a:ext cx="1736090" cy="51435"/>
          </a:xfrm>
          <a:prstGeom prst="curvedConnector3">
            <a:avLst>
              <a:gd name="adj1" fmla="val 5294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1" name="Cuadro de texto 100"/>
          <p:cNvSpPr txBox="1"/>
          <p:nvPr/>
        </p:nvSpPr>
        <p:spPr>
          <a:xfrm>
            <a:off x="5919470" y="184150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rgbClr val="FF0000"/>
                </a:solidFill>
              </a:rPr>
              <a:t>[;]</a:t>
            </a:r>
          </a:p>
        </p:txBody>
      </p:sp>
      <p:sp>
        <p:nvSpPr>
          <p:cNvPr id="102" name="Cuadro de texto 101"/>
          <p:cNvSpPr txBox="1"/>
          <p:nvPr/>
        </p:nvSpPr>
        <p:spPr>
          <a:xfrm>
            <a:off x="7489825" y="2085975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chemeClr val="accent2"/>
                </a:solidFill>
              </a:rPr>
              <a:t>[;]</a:t>
            </a:r>
          </a:p>
        </p:txBody>
      </p:sp>
      <p:cxnSp>
        <p:nvCxnSpPr>
          <p:cNvPr id="104" name="Conector curvado 103"/>
          <p:cNvCxnSpPr>
            <a:stCxn id="22" idx="6"/>
            <a:endCxn id="68" idx="6"/>
          </p:cNvCxnSpPr>
          <p:nvPr/>
        </p:nvCxnSpPr>
        <p:spPr>
          <a:xfrm>
            <a:off x="10389235" y="1517650"/>
            <a:ext cx="3175" cy="2355215"/>
          </a:xfrm>
          <a:prstGeom prst="curvedConnector3">
            <a:avLst>
              <a:gd name="adj1" fmla="val 2340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5" name="Conector curvado 104"/>
          <p:cNvCxnSpPr>
            <a:stCxn id="22" idx="3"/>
          </p:cNvCxnSpPr>
          <p:nvPr/>
        </p:nvCxnSpPr>
        <p:spPr>
          <a:xfrm rot="5400000">
            <a:off x="8364220" y="2120265"/>
            <a:ext cx="1811020" cy="1099185"/>
          </a:xfrm>
          <a:prstGeom prst="curvedConnector3">
            <a:avLst>
              <a:gd name="adj1" fmla="val 5282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6" name="Conector curvado 105"/>
          <p:cNvCxnSpPr>
            <a:stCxn id="22" idx="3"/>
            <a:endCxn id="74" idx="0"/>
          </p:cNvCxnSpPr>
          <p:nvPr/>
        </p:nvCxnSpPr>
        <p:spPr>
          <a:xfrm rot="5400000">
            <a:off x="7700645" y="1404620"/>
            <a:ext cx="1758950" cy="2479040"/>
          </a:xfrm>
          <a:prstGeom prst="curvedConnector3">
            <a:avLst>
              <a:gd name="adj1" fmla="val 5292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7" name="Cuadro de texto 106"/>
          <p:cNvSpPr txBox="1"/>
          <p:nvPr/>
        </p:nvSpPr>
        <p:spPr>
          <a:xfrm>
            <a:off x="11199495" y="2548255"/>
            <a:ext cx="6838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FFC000"/>
                </a:solidFill>
              </a:rPr>
              <a:t>[switch]</a:t>
            </a:r>
          </a:p>
        </p:txBody>
      </p:sp>
      <p:sp>
        <p:nvSpPr>
          <p:cNvPr id="108" name="Cuadro de texto 107"/>
          <p:cNvSpPr txBox="1"/>
          <p:nvPr/>
        </p:nvSpPr>
        <p:spPr>
          <a:xfrm>
            <a:off x="8733790" y="309181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FFC000"/>
                </a:solidFill>
              </a:rPr>
              <a:t>[print]</a:t>
            </a:r>
          </a:p>
        </p:txBody>
      </p:sp>
      <p:sp>
        <p:nvSpPr>
          <p:cNvPr id="109" name="Cuadro de texto 108"/>
          <p:cNvSpPr txBox="1"/>
          <p:nvPr/>
        </p:nvSpPr>
        <p:spPr>
          <a:xfrm>
            <a:off x="7651115" y="2925445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rgbClr val="FFC000"/>
                </a:solidFill>
              </a:rPr>
              <a:t>[;]</a:t>
            </a:r>
          </a:p>
        </p:txBody>
      </p:sp>
      <p:cxnSp>
        <p:nvCxnSpPr>
          <p:cNvPr id="113" name="Conector curvado 112"/>
          <p:cNvCxnSpPr>
            <a:stCxn id="68" idx="6"/>
            <a:endCxn id="60" idx="6"/>
          </p:cNvCxnSpPr>
          <p:nvPr/>
        </p:nvCxnSpPr>
        <p:spPr>
          <a:xfrm flipH="1" flipV="1">
            <a:off x="10389235" y="2680970"/>
            <a:ext cx="3175" cy="1191895"/>
          </a:xfrm>
          <a:prstGeom prst="curvedConnector3">
            <a:avLst>
              <a:gd name="adj1" fmla="val -1250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4" name="Cuadro de texto 113"/>
          <p:cNvSpPr txBox="1"/>
          <p:nvPr/>
        </p:nvSpPr>
        <p:spPr>
          <a:xfrm>
            <a:off x="10520680" y="260223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chemeClr val="accent1"/>
                </a:solidFill>
              </a:rPr>
              <a:t>[while]</a:t>
            </a:r>
          </a:p>
        </p:txBody>
      </p:sp>
      <p:cxnSp>
        <p:nvCxnSpPr>
          <p:cNvPr id="115" name="Conector curvado 114"/>
          <p:cNvCxnSpPr>
            <a:stCxn id="68" idx="0"/>
            <a:endCxn id="22" idx="2"/>
          </p:cNvCxnSpPr>
          <p:nvPr/>
        </p:nvCxnSpPr>
        <p:spPr>
          <a:xfrm rot="16200000" flipV="1">
            <a:off x="8886825" y="2352675"/>
            <a:ext cx="2005330" cy="335915"/>
          </a:xfrm>
          <a:prstGeom prst="curvedConnector4">
            <a:avLst>
              <a:gd name="adj1" fmla="val 25664"/>
              <a:gd name="adj2" fmla="val 17098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6" name="Cuadro de texto 115"/>
          <p:cNvSpPr txBox="1"/>
          <p:nvPr/>
        </p:nvSpPr>
        <p:spPr>
          <a:xfrm>
            <a:off x="9228455" y="1764665"/>
            <a:ext cx="3035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chemeClr val="accent1"/>
                </a:solidFill>
              </a:rPr>
              <a:t>[if]</a:t>
            </a:r>
          </a:p>
        </p:txBody>
      </p:sp>
      <p:cxnSp>
        <p:nvCxnSpPr>
          <p:cNvPr id="117" name="Conector curvado 116"/>
          <p:cNvCxnSpPr>
            <a:stCxn id="60" idx="3"/>
            <a:endCxn id="71" idx="7"/>
          </p:cNvCxnSpPr>
          <p:nvPr/>
        </p:nvCxnSpPr>
        <p:spPr>
          <a:xfrm rot="5400000">
            <a:off x="8979535" y="2785110"/>
            <a:ext cx="697230" cy="982345"/>
          </a:xfrm>
          <a:prstGeom prst="curvedConnector3">
            <a:avLst>
              <a:gd name="adj1" fmla="val 4995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8" name="Cuadro de texto 117"/>
          <p:cNvSpPr txBox="1"/>
          <p:nvPr/>
        </p:nvSpPr>
        <p:spPr>
          <a:xfrm>
            <a:off x="9113520" y="309181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50"/>
                </a:solidFill>
              </a:rPr>
              <a:t>[print]</a:t>
            </a:r>
          </a:p>
        </p:txBody>
      </p:sp>
      <p:cxnSp>
        <p:nvCxnSpPr>
          <p:cNvPr id="119" name="Conector curvado 118"/>
          <p:cNvCxnSpPr>
            <a:stCxn id="60" idx="2"/>
            <a:endCxn id="74" idx="7"/>
          </p:cNvCxnSpPr>
          <p:nvPr/>
        </p:nvCxnSpPr>
        <p:spPr>
          <a:xfrm rot="10800000" flipV="1">
            <a:off x="7575550" y="2680970"/>
            <a:ext cx="2145665" cy="944880"/>
          </a:xfrm>
          <a:prstGeom prst="curved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0" name="Cuadro de texto 119"/>
          <p:cNvSpPr txBox="1"/>
          <p:nvPr/>
        </p:nvSpPr>
        <p:spPr>
          <a:xfrm>
            <a:off x="7743825" y="316992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rgbClr val="00B050"/>
                </a:solidFill>
              </a:rPr>
              <a:t>[;]</a:t>
            </a:r>
          </a:p>
        </p:txBody>
      </p:sp>
      <p:cxnSp>
        <p:nvCxnSpPr>
          <p:cNvPr id="121" name="Conector curvado 120"/>
          <p:cNvCxnSpPr>
            <a:stCxn id="68" idx="4"/>
            <a:endCxn id="74" idx="4"/>
          </p:cNvCxnSpPr>
          <p:nvPr/>
        </p:nvCxnSpPr>
        <p:spPr>
          <a:xfrm rot="5400000">
            <a:off x="8698865" y="2863215"/>
            <a:ext cx="3175" cy="2717165"/>
          </a:xfrm>
          <a:prstGeom prst="curvedConnector3">
            <a:avLst>
              <a:gd name="adj1" fmla="val 1902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2" name="Cuadro de texto 121"/>
          <p:cNvSpPr txBox="1"/>
          <p:nvPr/>
        </p:nvSpPr>
        <p:spPr>
          <a:xfrm>
            <a:off x="8420735" y="4904105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chemeClr val="accent2"/>
                </a:solidFill>
              </a:rPr>
              <a:t>[;]</a:t>
            </a:r>
          </a:p>
        </p:txBody>
      </p:sp>
      <p:cxnSp>
        <p:nvCxnSpPr>
          <p:cNvPr id="123" name="Conector curvado 122"/>
          <p:cNvCxnSpPr>
            <a:stCxn id="60" idx="7"/>
            <a:endCxn id="22" idx="6"/>
          </p:cNvCxnSpPr>
          <p:nvPr/>
        </p:nvCxnSpPr>
        <p:spPr>
          <a:xfrm rot="16200000">
            <a:off x="9882505" y="1926590"/>
            <a:ext cx="915670" cy="97790"/>
          </a:xfrm>
          <a:prstGeom prst="curvedConnector4">
            <a:avLst>
              <a:gd name="adj1" fmla="val 36477"/>
              <a:gd name="adj2" fmla="val 34350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4" name="Cuadro de texto 123"/>
          <p:cNvSpPr txBox="1"/>
          <p:nvPr/>
        </p:nvSpPr>
        <p:spPr>
          <a:xfrm>
            <a:off x="10596880" y="2085975"/>
            <a:ext cx="3035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50"/>
                </a:solidFill>
              </a:rPr>
              <a:t>[if]</a:t>
            </a:r>
          </a:p>
        </p:txBody>
      </p:sp>
      <p:sp>
        <p:nvSpPr>
          <p:cNvPr id="125" name="Cuadro de texto 124"/>
          <p:cNvSpPr txBox="1"/>
          <p:nvPr/>
        </p:nvSpPr>
        <p:spPr>
          <a:xfrm>
            <a:off x="646430" y="3627755"/>
            <a:ext cx="29279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altLang="es-MX" sz="2400"/>
              <a:t>Maquina de estados</a:t>
            </a:r>
          </a:p>
          <a:p>
            <a:r>
              <a:rPr lang="es-HN" altLang="es-MX" sz="2400"/>
              <a:t>Generalizada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/>
          <p:cNvSpPr/>
          <p:nvPr/>
        </p:nvSpPr>
        <p:spPr>
          <a:xfrm>
            <a:off x="302829" y="2271708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/>
              <a:t>q0</a:t>
            </a:r>
          </a:p>
        </p:txBody>
      </p:sp>
      <p:sp>
        <p:nvSpPr>
          <p:cNvPr id="20" name="Elipse 19"/>
          <p:cNvSpPr/>
          <p:nvPr/>
        </p:nvSpPr>
        <p:spPr>
          <a:xfrm>
            <a:off x="2688942" y="2271709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/>
              <a:t>q1</a:t>
            </a:r>
          </a:p>
        </p:txBody>
      </p:sp>
      <p:cxnSp>
        <p:nvCxnSpPr>
          <p:cNvPr id="21" name="Conector recto de flecha 20"/>
          <p:cNvCxnSpPr>
            <a:stCxn id="19" idx="6"/>
            <a:endCxn id="20" idx="2"/>
          </p:cNvCxnSpPr>
          <p:nvPr/>
        </p:nvCxnSpPr>
        <p:spPr>
          <a:xfrm>
            <a:off x="1388679" y="2736052"/>
            <a:ext cx="1300263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7905748" y="2271712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/>
              <a:t>q4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767348" y="2205213"/>
            <a:ext cx="89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000" dirty="0"/>
              <a:t>[Print]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5122554" y="1868907"/>
            <a:ext cx="1861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000" dirty="0"/>
              <a:t>[ListaImpresion]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6374312" y="3375385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400" dirty="0"/>
              <a:t>[)]</a:t>
            </a:r>
          </a:p>
        </p:txBody>
      </p:sp>
      <p:sp>
        <p:nvSpPr>
          <p:cNvPr id="27" name="Elipse 26"/>
          <p:cNvSpPr/>
          <p:nvPr/>
        </p:nvSpPr>
        <p:spPr>
          <a:xfrm>
            <a:off x="10829922" y="2271711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dirty="0"/>
          </a:p>
        </p:txBody>
      </p:sp>
      <p:cxnSp>
        <p:nvCxnSpPr>
          <p:cNvPr id="28" name="Conector recto de flecha 27"/>
          <p:cNvCxnSpPr>
            <a:stCxn id="22" idx="6"/>
            <a:endCxn id="27" idx="2"/>
          </p:cNvCxnSpPr>
          <p:nvPr/>
        </p:nvCxnSpPr>
        <p:spPr>
          <a:xfrm flipV="1">
            <a:off x="8991598" y="2736055"/>
            <a:ext cx="183832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9682973" y="2205213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400" dirty="0"/>
              <a:t>[;]</a:t>
            </a:r>
          </a:p>
        </p:txBody>
      </p:sp>
      <p:sp>
        <p:nvSpPr>
          <p:cNvPr id="30" name="Elipse 29"/>
          <p:cNvSpPr/>
          <p:nvPr/>
        </p:nvSpPr>
        <p:spPr>
          <a:xfrm>
            <a:off x="11015659" y="2436046"/>
            <a:ext cx="714375" cy="60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/>
              <a:t>q5</a:t>
            </a:r>
          </a:p>
        </p:txBody>
      </p:sp>
      <p:sp>
        <p:nvSpPr>
          <p:cNvPr id="31" name="Elipse 30"/>
          <p:cNvSpPr/>
          <p:nvPr/>
        </p:nvSpPr>
        <p:spPr>
          <a:xfrm>
            <a:off x="5521859" y="2271708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/>
              <a:t>q3</a:t>
            </a:r>
          </a:p>
        </p:txBody>
      </p:sp>
      <p:cxnSp>
        <p:nvCxnSpPr>
          <p:cNvPr id="32" name="Conector recto de flecha 31"/>
          <p:cNvCxnSpPr>
            <a:stCxn id="20" idx="6"/>
            <a:endCxn id="31" idx="2"/>
          </p:cNvCxnSpPr>
          <p:nvPr/>
        </p:nvCxnSpPr>
        <p:spPr>
          <a:xfrm flipV="1">
            <a:off x="3774792" y="2736052"/>
            <a:ext cx="1747067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4295345" y="2216805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400" dirty="0"/>
              <a:t>[.(]</a:t>
            </a:r>
          </a:p>
        </p:txBody>
      </p:sp>
      <p:cxnSp>
        <p:nvCxnSpPr>
          <p:cNvPr id="34" name="Conector recto de flecha 33"/>
          <p:cNvCxnSpPr>
            <a:stCxn id="31" idx="6"/>
            <a:endCxn id="22" idx="2"/>
          </p:cNvCxnSpPr>
          <p:nvPr/>
        </p:nvCxnSpPr>
        <p:spPr>
          <a:xfrm>
            <a:off x="6607709" y="2736052"/>
            <a:ext cx="1298039" cy="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673330" y="657225"/>
            <a:ext cx="782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400" dirty="0"/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53875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A700E65-3583-46A5-AB59-5F7B862F5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0"/>
            <a:ext cx="11922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451951"/>
      </p:ext>
    </p:extLst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106</Words>
  <Application>Microsoft Office PowerPoint</Application>
  <PresentationFormat>Panorámica</PresentationFormat>
  <Paragraphs>56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微软雅黑</vt:lpstr>
      <vt:lpstr>Arial</vt:lpstr>
      <vt:lpstr>Calibri</vt:lpstr>
      <vt:lpstr>Orange Waves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LARISSA NICOLE VASQUEZ CANTARERO</cp:lastModifiedBy>
  <cp:revision>10</cp:revision>
  <dcterms:created xsi:type="dcterms:W3CDTF">2021-03-17T16:58:00Z</dcterms:created>
  <dcterms:modified xsi:type="dcterms:W3CDTF">2021-03-22T05:19:27Z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2058-11.2.0.10017</vt:lpwstr>
  </property>
</Properties>
</file>