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72" y="72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[import]</a:t>
            </a:r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[{]</a:t>
            </a:r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[nombre]</a:t>
            </a:r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[var]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[func]</a:t>
            </a:r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[if]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[while]</a:t>
            </a:r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[switch]</a:t>
            </a:r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[print]</a:t>
            </a:r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[;]</a:t>
            </a:r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/>
              <a:t>[{]</a:t>
            </a:r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 dirty="0"/>
              <a:t>[</a:t>
            </a:r>
            <a:r>
              <a:rPr lang="es-HN" altLang="es-MX" sz="800" dirty="0">
                <a:solidFill>
                  <a:srgbClr val="00B050"/>
                </a:solidFill>
              </a:rPr>
              <a:t>var</a:t>
            </a:r>
            <a:r>
              <a:rPr lang="es-HN" altLang="es-MX" sz="800" dirty="0"/>
              <a:t>]</a:t>
            </a:r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2400"/>
              <a:t>Maquina de estados</a:t>
            </a:r>
          </a:p>
          <a:p>
            <a:r>
              <a:rPr lang="es-HN" altLang="es-MX" sz="2400"/>
              <a:t>Generalizada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>
          <a:xfrm>
            <a:off x="30282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q0</a:t>
            </a:r>
            <a:endParaRPr lang="es-HN" dirty="0"/>
          </a:p>
        </p:txBody>
      </p:sp>
      <p:sp>
        <p:nvSpPr>
          <p:cNvPr id="20" name="Elipse 19"/>
          <p:cNvSpPr/>
          <p:nvPr/>
        </p:nvSpPr>
        <p:spPr>
          <a:xfrm>
            <a:off x="2688942" y="2271709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q1</a:t>
            </a:r>
            <a:endParaRPr lang="es-HN" dirty="0"/>
          </a:p>
        </p:txBody>
      </p:sp>
      <p:cxnSp>
        <p:nvCxnSpPr>
          <p:cNvPr id="21" name="Conector recto de flecha 20"/>
          <p:cNvCxnSpPr>
            <a:stCxn id="19" idx="6"/>
            <a:endCxn id="20" idx="2"/>
          </p:cNvCxnSpPr>
          <p:nvPr/>
        </p:nvCxnSpPr>
        <p:spPr>
          <a:xfrm>
            <a:off x="1388679" y="2736052"/>
            <a:ext cx="130026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905748" y="2271712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q4</a:t>
            </a:r>
            <a:endParaRPr lang="es-HN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767348" y="2205213"/>
            <a:ext cx="89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 smtClean="0"/>
              <a:t>[Print]</a:t>
            </a:r>
            <a:endParaRPr lang="es-HN" sz="20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22554" y="1868907"/>
            <a:ext cx="186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000" dirty="0" smtClean="0"/>
              <a:t>[ListaImpresion]</a:t>
            </a:r>
            <a:endParaRPr lang="es-HN" sz="20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74312" y="337538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[)]</a:t>
            </a:r>
            <a:endParaRPr lang="es-HN" sz="2400" dirty="0"/>
          </a:p>
        </p:txBody>
      </p:sp>
      <p:sp>
        <p:nvSpPr>
          <p:cNvPr id="27" name="Elipse 26"/>
          <p:cNvSpPr/>
          <p:nvPr/>
        </p:nvSpPr>
        <p:spPr>
          <a:xfrm>
            <a:off x="10829922" y="2271711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cxnSp>
        <p:nvCxnSpPr>
          <p:cNvPr id="28" name="Conector recto de flecha 27"/>
          <p:cNvCxnSpPr>
            <a:stCxn id="22" idx="6"/>
            <a:endCxn id="27" idx="2"/>
          </p:cNvCxnSpPr>
          <p:nvPr/>
        </p:nvCxnSpPr>
        <p:spPr>
          <a:xfrm flipV="1">
            <a:off x="8991598" y="2736055"/>
            <a:ext cx="183832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9682973" y="22052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[;]</a:t>
            </a:r>
            <a:endParaRPr lang="es-HN" sz="2400" dirty="0"/>
          </a:p>
        </p:txBody>
      </p:sp>
      <p:sp>
        <p:nvSpPr>
          <p:cNvPr id="30" name="Elipse 29"/>
          <p:cNvSpPr/>
          <p:nvPr/>
        </p:nvSpPr>
        <p:spPr>
          <a:xfrm>
            <a:off x="11015659" y="2436046"/>
            <a:ext cx="714375" cy="60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q5</a:t>
            </a:r>
            <a:endParaRPr lang="es-HN" dirty="0"/>
          </a:p>
        </p:txBody>
      </p:sp>
      <p:sp>
        <p:nvSpPr>
          <p:cNvPr id="31" name="Elipse 30"/>
          <p:cNvSpPr/>
          <p:nvPr/>
        </p:nvSpPr>
        <p:spPr>
          <a:xfrm>
            <a:off x="5521859" y="2271708"/>
            <a:ext cx="1085850" cy="9286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q3</a:t>
            </a:r>
            <a:endParaRPr lang="es-HN" dirty="0"/>
          </a:p>
        </p:txBody>
      </p:sp>
      <p:cxnSp>
        <p:nvCxnSpPr>
          <p:cNvPr id="32" name="Conector recto de flecha 31"/>
          <p:cNvCxnSpPr>
            <a:stCxn id="20" idx="6"/>
            <a:endCxn id="31" idx="2"/>
          </p:cNvCxnSpPr>
          <p:nvPr/>
        </p:nvCxnSpPr>
        <p:spPr>
          <a:xfrm flipV="1">
            <a:off x="3774792" y="2736052"/>
            <a:ext cx="174706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295345" y="221680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[.(]</a:t>
            </a:r>
            <a:endParaRPr lang="es-HN" sz="2400" dirty="0"/>
          </a:p>
        </p:txBody>
      </p:sp>
      <p:cxnSp>
        <p:nvCxnSpPr>
          <p:cNvPr id="34" name="Conector recto de flecha 33"/>
          <p:cNvCxnSpPr>
            <a:stCxn id="31" idx="6"/>
            <a:endCxn id="22" idx="2"/>
          </p:cNvCxnSpPr>
          <p:nvPr/>
        </p:nvCxnSpPr>
        <p:spPr>
          <a:xfrm>
            <a:off x="6607709" y="2736052"/>
            <a:ext cx="1298039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673330" y="657225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2400" dirty="0" smtClean="0"/>
              <a:t>Print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538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Óvalo 2"/>
          <p:cNvSpPr/>
          <p:nvPr/>
        </p:nvSpPr>
        <p:spPr>
          <a:xfrm>
            <a:off x="55367" y="1818163"/>
            <a:ext cx="1238764" cy="115951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 sz="1400"/>
              <a:t>qo</a:t>
            </a:r>
          </a:p>
        </p:txBody>
      </p:sp>
      <p:sp>
        <p:nvSpPr>
          <p:cNvPr id="22" name="Óvalo 3"/>
          <p:cNvSpPr/>
          <p:nvPr/>
        </p:nvSpPr>
        <p:spPr>
          <a:xfrm>
            <a:off x="3117531" y="1818163"/>
            <a:ext cx="1173480" cy="114871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q1</a:t>
            </a:r>
          </a:p>
        </p:txBody>
      </p:sp>
      <p:sp>
        <p:nvSpPr>
          <p:cNvPr id="23" name="Óvalo 5"/>
          <p:cNvSpPr/>
          <p:nvPr/>
        </p:nvSpPr>
        <p:spPr>
          <a:xfrm>
            <a:off x="5753416" y="1871980"/>
            <a:ext cx="1134111" cy="107664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q2</a:t>
            </a:r>
          </a:p>
        </p:txBody>
      </p:sp>
      <p:sp>
        <p:nvSpPr>
          <p:cNvPr id="24" name="Óvalo 6"/>
          <p:cNvSpPr/>
          <p:nvPr/>
        </p:nvSpPr>
        <p:spPr>
          <a:xfrm>
            <a:off x="8986522" y="1867853"/>
            <a:ext cx="1191576" cy="103536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cxnSp>
        <p:nvCxnSpPr>
          <p:cNvPr id="25" name="Conector recto de flecha 24"/>
          <p:cNvCxnSpPr>
            <a:stCxn id="21" idx="6"/>
            <a:endCxn id="22" idx="2"/>
          </p:cNvCxnSpPr>
          <p:nvPr/>
        </p:nvCxnSpPr>
        <p:spPr>
          <a:xfrm flipV="1">
            <a:off x="1294131" y="2392521"/>
            <a:ext cx="1823400" cy="5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6"/>
            <a:endCxn id="23" idx="2"/>
          </p:cNvCxnSpPr>
          <p:nvPr/>
        </p:nvCxnSpPr>
        <p:spPr>
          <a:xfrm>
            <a:off x="4291011" y="2392521"/>
            <a:ext cx="1462405" cy="17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3" idx="6"/>
            <a:endCxn id="24" idx="2"/>
          </p:cNvCxnSpPr>
          <p:nvPr/>
        </p:nvCxnSpPr>
        <p:spPr>
          <a:xfrm flipV="1">
            <a:off x="6887527" y="2385537"/>
            <a:ext cx="209899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 de texto 17"/>
          <p:cNvSpPr txBox="1"/>
          <p:nvPr/>
        </p:nvSpPr>
        <p:spPr>
          <a:xfrm>
            <a:off x="5790564" y="1290769"/>
            <a:ext cx="111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[valor]</a:t>
            </a:r>
          </a:p>
        </p:txBody>
      </p:sp>
      <p:sp>
        <p:nvSpPr>
          <p:cNvPr id="30" name="Cuadro de texto 18"/>
          <p:cNvSpPr txBox="1"/>
          <p:nvPr/>
        </p:nvSpPr>
        <p:spPr>
          <a:xfrm>
            <a:off x="5414961" y="2748568"/>
            <a:ext cx="53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/>
              <a:t>[=]</a:t>
            </a:r>
          </a:p>
        </p:txBody>
      </p:sp>
      <p:sp>
        <p:nvSpPr>
          <p:cNvPr id="31" name="Cuadro de texto 19"/>
          <p:cNvSpPr txBox="1"/>
          <p:nvPr/>
        </p:nvSpPr>
        <p:spPr>
          <a:xfrm>
            <a:off x="6834107" y="2797824"/>
            <a:ext cx="46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000" dirty="0" smtClean="0"/>
              <a:t>[:]</a:t>
            </a:r>
            <a:endParaRPr lang="es-HN" altLang="es-MX" sz="2000" dirty="0"/>
          </a:p>
        </p:txBody>
      </p:sp>
      <p:sp>
        <p:nvSpPr>
          <p:cNvPr id="32" name="Cuadro de texto 4"/>
          <p:cNvSpPr txBox="1"/>
          <p:nvPr/>
        </p:nvSpPr>
        <p:spPr>
          <a:xfrm>
            <a:off x="3368991" y="1300152"/>
            <a:ext cx="9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/>
              <a:t>[id ]</a:t>
            </a:r>
          </a:p>
        </p:txBody>
      </p:sp>
      <p:sp>
        <p:nvSpPr>
          <p:cNvPr id="33" name="Óvalo 15"/>
          <p:cNvSpPr/>
          <p:nvPr/>
        </p:nvSpPr>
        <p:spPr>
          <a:xfrm>
            <a:off x="9179561" y="2047875"/>
            <a:ext cx="805497" cy="72485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altLang="es-MX"/>
              <a:t>q3</a:t>
            </a:r>
          </a:p>
        </p:txBody>
      </p:sp>
      <p:sp>
        <p:nvSpPr>
          <p:cNvPr id="35" name="Cuadro de texto 20"/>
          <p:cNvSpPr txBox="1"/>
          <p:nvPr/>
        </p:nvSpPr>
        <p:spPr>
          <a:xfrm>
            <a:off x="5687380" y="3857646"/>
            <a:ext cx="120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2400" dirty="0" smtClean="0"/>
              <a:t>   [var</a:t>
            </a:r>
            <a:r>
              <a:rPr lang="es-HN" altLang="es-MX" sz="2400" dirty="0"/>
              <a:t>]</a:t>
            </a:r>
          </a:p>
        </p:txBody>
      </p:sp>
      <p:cxnSp>
        <p:nvCxnSpPr>
          <p:cNvPr id="72" name="Conector curvado 71"/>
          <p:cNvCxnSpPr>
            <a:stCxn id="24" idx="4"/>
            <a:endCxn id="22" idx="4"/>
          </p:cNvCxnSpPr>
          <p:nvPr/>
        </p:nvCxnSpPr>
        <p:spPr bwMode="auto">
          <a:xfrm rot="5400000">
            <a:off x="6611463" y="-3970"/>
            <a:ext cx="63657" cy="5878039"/>
          </a:xfrm>
          <a:prstGeom prst="curvedConnector3">
            <a:avLst>
              <a:gd name="adj1" fmla="val 14242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1644680" y="1761817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HN" altLang="es-MX" sz="2400" dirty="0"/>
              <a:t> [var</a:t>
            </a:r>
            <a:r>
              <a:rPr lang="es-HN" altLang="es-MX" dirty="0"/>
              <a:t>]</a:t>
            </a:r>
            <a:endParaRPr lang="es-HN" dirty="0"/>
          </a:p>
        </p:txBody>
      </p:sp>
      <p:sp>
        <p:nvSpPr>
          <p:cNvPr id="2" name="CuadroTexto 1"/>
          <p:cNvSpPr txBox="1"/>
          <p:nvPr/>
        </p:nvSpPr>
        <p:spPr>
          <a:xfrm>
            <a:off x="5947091" y="350968"/>
            <a:ext cx="88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 </a:t>
            </a:r>
            <a:r>
              <a:rPr lang="es-HN" sz="2400" dirty="0" smtClean="0"/>
              <a:t>var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1578781516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Panorámica</PresentationFormat>
  <Paragraphs>68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微软雅黑</vt:lpstr>
      <vt:lpstr>SimSun</vt:lpstr>
      <vt:lpstr>Arial</vt:lpstr>
      <vt:lpstr>Calibri</vt:lpstr>
      <vt:lpstr>Orange Waves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Franklin Chavarria</cp:lastModifiedBy>
  <cp:revision>11</cp:revision>
  <dcterms:created xsi:type="dcterms:W3CDTF">2021-03-17T16:58:00Z</dcterms:created>
  <dcterms:modified xsi:type="dcterms:W3CDTF">2021-03-22T05:32:43Z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