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sts" id="{32967B0C-51DF-4016-B8F2-760DC5CEA756}">
          <p14:sldIdLst>
            <p14:sldId id="256"/>
          </p14:sldIdLst>
        </p14:section>
        <p14:section name="Logos" id="{AB8A9379-5897-4BCC-B8B1-3957353E2727}">
          <p14:sldIdLst>
            <p14:sldId id="257"/>
          </p14:sldIdLst>
        </p14:section>
        <p14:section name="Twitter" id="{9C982270-BEBE-491E-B1E0-23074E74F60D}">
          <p14:sldIdLst>
            <p14:sldId id="258"/>
          </p14:sldIdLst>
        </p14:section>
        <p14:section name="Reddit" id="{7609BF78-B015-4BA0-BA9B-BA397FF23E4B}">
          <p14:sldIdLst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953DA1"/>
    <a:srgbClr val="1F1F1F"/>
    <a:srgbClr val="F7931A"/>
    <a:srgbClr val="295596"/>
    <a:srgbClr val="044B3B"/>
    <a:srgbClr val="06634E"/>
    <a:srgbClr val="077A60"/>
    <a:srgbClr val="00A185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D19E-944C-4C4F-9A0C-DDE008CAF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9647F-A5EF-4133-9F1C-AB35AC053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3AF70-3563-4E4F-864C-2AF8E7C34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24/05/2018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3A7B2-A83A-4AFE-89DC-583912A4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DF7E9-BB76-4F05-AF77-2624C14D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29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60E7-D34E-4D31-BD0D-8E7C5E3B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A971F-E72A-4002-B725-4199C0549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CDD7A-D1DE-4BC6-84F5-AAA938E89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24/05/2018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B66A3-B6BB-483B-943B-9AB2A55B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A25A6-2380-4C59-9DAA-29DCCC2D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02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22631D-5DFB-46C4-9142-621DD7997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D4E9A-F482-45AC-82EB-FB6A650F5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EC5A3-D73E-4916-BC27-82FFDC8A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24/05/2018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B1A5D-E3D5-4E8B-BFB2-FF95D6A0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31553-AE7E-4990-BB6F-F45CDBB5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21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745-C4C1-423A-B085-58FA3CF5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D3A45-0063-4806-A5C4-44039270C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0E8C2-FEFD-445B-8796-04C48DEC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24/05/2018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0DD27-5F3E-4E72-8384-5761CB284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C9E55-0194-4A69-8BCA-20A7B09D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35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3E5A-CD51-4D4D-AC5E-47B50657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878A-1400-42BB-8761-6D3813527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716EE-4E1E-4EF1-B156-FB0B05E7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24/05/2018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B7B77-6B71-49B7-8054-21DD8B40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BFD11-8617-433F-9576-242D0B21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64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AFFD-BA55-4582-A3EE-0FB46B3A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7A901-D783-4C03-AEB5-BAF92D4DD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A47EA-3054-447E-B276-6EDF59C0D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7BD88-ADB8-451D-833D-869096EA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24/05/2018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A72D2-CB87-464D-81A7-E0475074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5E7E4-0339-4614-9023-DEBF3619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53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9E8F-4D52-441F-AC49-92CE50A2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06149-74A4-4A78-B2B6-16896C63C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BAC6D-7072-4E5F-B446-E9AF003F8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C97089-EFAF-4A6B-8203-ADB5FBCC9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C31CA-7971-4FE1-8C8E-628237AA4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082A7-CECB-483F-8DB7-85E4C1F6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24/05/2018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F6F21-975F-473A-A291-C0313290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07C6C-08EE-44E9-A10E-EEADD4D5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1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A59B-6F2A-47FA-A6DD-D05BC863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35970D-4223-4397-B285-B58B5855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24/05/2018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67FB7-CF54-465B-8C3F-663E1922E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3D668-902A-4D36-83F0-8FE4353D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59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C511F-6F3C-40D9-ACF3-E0CCE5AA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24/05/2018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2702D-3D5A-41BF-AFC3-4DCA8E46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AEA83-A440-43F1-B6DF-CEAB06E7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68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4C1D-B64C-4BA2-9028-F727B51A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11235-6EE5-45A8-9AC4-DDEB1ADB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31DEE-317B-4544-AD27-7FDE7A6FA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1EA22-5584-49D4-AAA3-35D7AA18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24/05/2018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1FBC5-A7A0-4318-9480-9C3B0763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C9035-0A33-4F81-AAAD-D6E38D8E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86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8A0D-1CAB-4B74-B0F7-98AAB8F8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CAA8A5-2B81-4560-805E-11DDDD481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200EA-14C6-425F-8623-72456DDB2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0A423-0521-4944-93FB-56497F62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24/05/2018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4DC98-A347-4B7C-A2F7-F1568169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49985-4969-4418-ACDE-D295CC16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31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9E0788-5814-490C-BF0D-46778DC0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8D7D2-0A8F-49B3-89E3-B5CB1611E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1DDE6-5CAB-4B53-8912-71FF7F602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46D8E-37C1-456C-9A8E-C362204119E7}" type="datetimeFigureOut">
              <a:rPr lang="pt-BR" smtClean="0"/>
              <a:t>24/05/2018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795F5-1D7C-4B43-A39F-7AD5577F8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F3D57-177B-4178-956A-7CA6D2882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80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5B2FC6-2430-4AF3-BE49-FC2B304D65D0}"/>
              </a:ext>
            </a:extLst>
          </p:cNvPr>
          <p:cNvSpPr/>
          <p:nvPr/>
        </p:nvSpPr>
        <p:spPr>
          <a:xfrm>
            <a:off x="904875" y="2286000"/>
            <a:ext cx="3240000" cy="3240000"/>
          </a:xfrm>
          <a:prstGeom prst="rect">
            <a:avLst/>
          </a:prstGeom>
          <a:gradFill>
            <a:gsLst>
              <a:gs pos="26000">
                <a:srgbClr val="963EA2"/>
              </a:gs>
              <a:gs pos="62000">
                <a:srgbClr val="4D277B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AECC9F-BAED-4D00-9724-3C559076503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4873" y="2292146"/>
            <a:ext cx="3240000" cy="3233854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E0565C-3315-4529-9896-DCCAAB8CB04C}"/>
              </a:ext>
            </a:extLst>
          </p:cNvPr>
          <p:cNvSpPr txBox="1"/>
          <p:nvPr/>
        </p:nvSpPr>
        <p:spPr>
          <a:xfrm>
            <a:off x="904874" y="4879669"/>
            <a:ext cx="3240001" cy="64633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Roboto" panose="02000000000000000000" pitchFamily="2" charset="0"/>
              </a:rPr>
              <a:t>Listing form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CCB42C-E9E7-4E50-B15C-48F4ED609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587" y="3429000"/>
            <a:ext cx="2509277" cy="50482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0209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A9F9E5AD-7C43-46F9-AD99-BAE008776A4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5700" y="2109460"/>
            <a:ext cx="1682136" cy="4762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EF8C072-1C19-4813-B8FF-45456B7992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14" t="7560" r="8554" b="23228"/>
          <a:stretch/>
        </p:blipFill>
        <p:spPr>
          <a:xfrm>
            <a:off x="4235997" y="2095500"/>
            <a:ext cx="1143263" cy="5232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04BD2D-06A4-414B-9083-BDC03B67545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5700" y="1619250"/>
            <a:ext cx="1682136" cy="4762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E269EF3-7196-4232-93B5-BCF60DFF19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14" t="8257" r="8554" b="21969"/>
          <a:stretch/>
        </p:blipFill>
        <p:spPr>
          <a:xfrm>
            <a:off x="4245522" y="1605290"/>
            <a:ext cx="1143262" cy="5232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D262BC7-D696-4A4E-8774-CC430ED5C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8574" y="2142085"/>
            <a:ext cx="396000" cy="396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BA545D2-DC2D-4AF3-A13E-A05C9D11FC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8574" y="1649850"/>
            <a:ext cx="396000" cy="3960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EEC3BAB-5726-4D02-9532-0372CBFE05C6}"/>
              </a:ext>
            </a:extLst>
          </p:cNvPr>
          <p:cNvSpPr/>
          <p:nvPr/>
        </p:nvSpPr>
        <p:spPr>
          <a:xfrm>
            <a:off x="5377836" y="3242935"/>
            <a:ext cx="2457450" cy="2457450"/>
          </a:xfrm>
          <a:prstGeom prst="ellipse">
            <a:avLst/>
          </a:prstGeom>
          <a:gradFill flip="none" rotWithShape="1">
            <a:gsLst>
              <a:gs pos="26000">
                <a:srgbClr val="963EA2"/>
              </a:gs>
              <a:gs pos="62000">
                <a:srgbClr val="4D277B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ardrop 13">
            <a:extLst>
              <a:ext uri="{FF2B5EF4-FFF2-40B4-BE49-F238E27FC236}">
                <a16:creationId xmlns:a16="http://schemas.microsoft.com/office/drawing/2014/main" id="{0AC81F6D-4591-47E4-A9AF-5FD6C4EC511E}"/>
              </a:ext>
            </a:extLst>
          </p:cNvPr>
          <p:cNvSpPr/>
          <p:nvPr/>
        </p:nvSpPr>
        <p:spPr>
          <a:xfrm>
            <a:off x="5657897" y="3852537"/>
            <a:ext cx="1821127" cy="1619251"/>
          </a:xfrm>
          <a:custGeom>
            <a:avLst/>
            <a:gdLst>
              <a:gd name="connsiteX0" fmla="*/ 0 w 1524000"/>
              <a:gd name="connsiteY0" fmla="*/ 642938 h 1285875"/>
              <a:gd name="connsiteX1" fmla="*/ 762000 w 1524000"/>
              <a:gd name="connsiteY1" fmla="*/ 0 h 1285875"/>
              <a:gd name="connsiteX2" fmla="*/ 1524000 w 1524000"/>
              <a:gd name="connsiteY2" fmla="*/ 0 h 1285875"/>
              <a:gd name="connsiteX3" fmla="*/ 1524000 w 1524000"/>
              <a:gd name="connsiteY3" fmla="*/ 642938 h 1285875"/>
              <a:gd name="connsiteX4" fmla="*/ 762000 w 1524000"/>
              <a:gd name="connsiteY4" fmla="*/ 1285876 h 1285875"/>
              <a:gd name="connsiteX5" fmla="*/ 0 w 1524000"/>
              <a:gd name="connsiteY5" fmla="*/ 642938 h 1285875"/>
              <a:gd name="connsiteX0" fmla="*/ 5762 w 1529762"/>
              <a:gd name="connsiteY0" fmla="*/ 642938 h 1285876"/>
              <a:gd name="connsiteX1" fmla="*/ 1120187 w 1529762"/>
              <a:gd name="connsiteY1" fmla="*/ 133350 h 1285876"/>
              <a:gd name="connsiteX2" fmla="*/ 1529762 w 1529762"/>
              <a:gd name="connsiteY2" fmla="*/ 0 h 1285876"/>
              <a:gd name="connsiteX3" fmla="*/ 1529762 w 1529762"/>
              <a:gd name="connsiteY3" fmla="*/ 642938 h 1285876"/>
              <a:gd name="connsiteX4" fmla="*/ 767762 w 1529762"/>
              <a:gd name="connsiteY4" fmla="*/ 1285876 h 1285876"/>
              <a:gd name="connsiteX5" fmla="*/ 5762 w 1529762"/>
              <a:gd name="connsiteY5" fmla="*/ 642938 h 1285876"/>
              <a:gd name="connsiteX0" fmla="*/ 11278 w 1535278"/>
              <a:gd name="connsiteY0" fmla="*/ 642938 h 1285876"/>
              <a:gd name="connsiteX1" fmla="*/ 373228 w 1535278"/>
              <a:gd name="connsiteY1" fmla="*/ 342899 h 1285876"/>
              <a:gd name="connsiteX2" fmla="*/ 1125703 w 1535278"/>
              <a:gd name="connsiteY2" fmla="*/ 133350 h 1285876"/>
              <a:gd name="connsiteX3" fmla="*/ 1535278 w 1535278"/>
              <a:gd name="connsiteY3" fmla="*/ 0 h 1285876"/>
              <a:gd name="connsiteX4" fmla="*/ 1535278 w 1535278"/>
              <a:gd name="connsiteY4" fmla="*/ 642938 h 1285876"/>
              <a:gd name="connsiteX5" fmla="*/ 773278 w 1535278"/>
              <a:gd name="connsiteY5" fmla="*/ 1285876 h 1285876"/>
              <a:gd name="connsiteX6" fmla="*/ 11278 w 1535278"/>
              <a:gd name="connsiteY6" fmla="*/ 642938 h 1285876"/>
              <a:gd name="connsiteX0" fmla="*/ 18070 w 1542070"/>
              <a:gd name="connsiteY0" fmla="*/ 642938 h 1285876"/>
              <a:gd name="connsiteX1" fmla="*/ 313345 w 1542070"/>
              <a:gd name="connsiteY1" fmla="*/ 209549 h 1285876"/>
              <a:gd name="connsiteX2" fmla="*/ 1132495 w 1542070"/>
              <a:gd name="connsiteY2" fmla="*/ 133350 h 1285876"/>
              <a:gd name="connsiteX3" fmla="*/ 1542070 w 1542070"/>
              <a:gd name="connsiteY3" fmla="*/ 0 h 1285876"/>
              <a:gd name="connsiteX4" fmla="*/ 1542070 w 1542070"/>
              <a:gd name="connsiteY4" fmla="*/ 642938 h 1285876"/>
              <a:gd name="connsiteX5" fmla="*/ 780070 w 1542070"/>
              <a:gd name="connsiteY5" fmla="*/ 1285876 h 1285876"/>
              <a:gd name="connsiteX6" fmla="*/ 18070 w 1542070"/>
              <a:gd name="connsiteY6" fmla="*/ 642938 h 1285876"/>
              <a:gd name="connsiteX0" fmla="*/ 18070 w 1542070"/>
              <a:gd name="connsiteY0" fmla="*/ 642938 h 1285876"/>
              <a:gd name="connsiteX1" fmla="*/ 313345 w 1542070"/>
              <a:gd name="connsiteY1" fmla="*/ 209549 h 1285876"/>
              <a:gd name="connsiteX2" fmla="*/ 160945 w 1542070"/>
              <a:gd name="connsiteY2" fmla="*/ 333374 h 1285876"/>
              <a:gd name="connsiteX3" fmla="*/ 1132495 w 1542070"/>
              <a:gd name="connsiteY3" fmla="*/ 133350 h 1285876"/>
              <a:gd name="connsiteX4" fmla="*/ 1542070 w 1542070"/>
              <a:gd name="connsiteY4" fmla="*/ 0 h 1285876"/>
              <a:gd name="connsiteX5" fmla="*/ 1542070 w 1542070"/>
              <a:gd name="connsiteY5" fmla="*/ 642938 h 1285876"/>
              <a:gd name="connsiteX6" fmla="*/ 780070 w 1542070"/>
              <a:gd name="connsiteY6" fmla="*/ 1285876 h 1285876"/>
              <a:gd name="connsiteX7" fmla="*/ 18070 w 1542070"/>
              <a:gd name="connsiteY7" fmla="*/ 642938 h 1285876"/>
              <a:gd name="connsiteX0" fmla="*/ 21970 w 1545970"/>
              <a:gd name="connsiteY0" fmla="*/ 642938 h 1285876"/>
              <a:gd name="connsiteX1" fmla="*/ 288670 w 1545970"/>
              <a:gd name="connsiteY1" fmla="*/ 133349 h 1285876"/>
              <a:gd name="connsiteX2" fmla="*/ 164845 w 1545970"/>
              <a:gd name="connsiteY2" fmla="*/ 333374 h 1285876"/>
              <a:gd name="connsiteX3" fmla="*/ 1136395 w 1545970"/>
              <a:gd name="connsiteY3" fmla="*/ 133350 h 1285876"/>
              <a:gd name="connsiteX4" fmla="*/ 1545970 w 1545970"/>
              <a:gd name="connsiteY4" fmla="*/ 0 h 1285876"/>
              <a:gd name="connsiteX5" fmla="*/ 1545970 w 1545970"/>
              <a:gd name="connsiteY5" fmla="*/ 642938 h 1285876"/>
              <a:gd name="connsiteX6" fmla="*/ 783970 w 1545970"/>
              <a:gd name="connsiteY6" fmla="*/ 1285876 h 1285876"/>
              <a:gd name="connsiteX7" fmla="*/ 21970 w 1545970"/>
              <a:gd name="connsiteY7" fmla="*/ 642938 h 1285876"/>
              <a:gd name="connsiteX0" fmla="*/ 21970 w 1545970"/>
              <a:gd name="connsiteY0" fmla="*/ 642938 h 1285876"/>
              <a:gd name="connsiteX1" fmla="*/ 288670 w 1545970"/>
              <a:gd name="connsiteY1" fmla="*/ 133349 h 1285876"/>
              <a:gd name="connsiteX2" fmla="*/ 164845 w 1545970"/>
              <a:gd name="connsiteY2" fmla="*/ 333374 h 1285876"/>
              <a:gd name="connsiteX3" fmla="*/ 345820 w 1545970"/>
              <a:gd name="connsiteY3" fmla="*/ 304799 h 1285876"/>
              <a:gd name="connsiteX4" fmla="*/ 1136395 w 1545970"/>
              <a:gd name="connsiteY4" fmla="*/ 133350 h 1285876"/>
              <a:gd name="connsiteX5" fmla="*/ 1545970 w 1545970"/>
              <a:gd name="connsiteY5" fmla="*/ 0 h 1285876"/>
              <a:gd name="connsiteX6" fmla="*/ 1545970 w 1545970"/>
              <a:gd name="connsiteY6" fmla="*/ 642938 h 1285876"/>
              <a:gd name="connsiteX7" fmla="*/ 783970 w 1545970"/>
              <a:gd name="connsiteY7" fmla="*/ 1285876 h 1285876"/>
              <a:gd name="connsiteX8" fmla="*/ 21970 w 1545970"/>
              <a:gd name="connsiteY8" fmla="*/ 642938 h 1285876"/>
              <a:gd name="connsiteX0" fmla="*/ 21970 w 1545970"/>
              <a:gd name="connsiteY0" fmla="*/ 642938 h 1285876"/>
              <a:gd name="connsiteX1" fmla="*/ 288670 w 1545970"/>
              <a:gd name="connsiteY1" fmla="*/ 133349 h 1285876"/>
              <a:gd name="connsiteX2" fmla="*/ 164845 w 1545970"/>
              <a:gd name="connsiteY2" fmla="*/ 333374 h 1285876"/>
              <a:gd name="connsiteX3" fmla="*/ 526795 w 1545970"/>
              <a:gd name="connsiteY3" fmla="*/ 180974 h 1285876"/>
              <a:gd name="connsiteX4" fmla="*/ 1136395 w 1545970"/>
              <a:gd name="connsiteY4" fmla="*/ 133350 h 1285876"/>
              <a:gd name="connsiteX5" fmla="*/ 1545970 w 1545970"/>
              <a:gd name="connsiteY5" fmla="*/ 0 h 1285876"/>
              <a:gd name="connsiteX6" fmla="*/ 1545970 w 1545970"/>
              <a:gd name="connsiteY6" fmla="*/ 642938 h 1285876"/>
              <a:gd name="connsiteX7" fmla="*/ 783970 w 1545970"/>
              <a:gd name="connsiteY7" fmla="*/ 1285876 h 1285876"/>
              <a:gd name="connsiteX8" fmla="*/ 21970 w 1545970"/>
              <a:gd name="connsiteY8" fmla="*/ 642938 h 1285876"/>
              <a:gd name="connsiteX0" fmla="*/ 21970 w 1545970"/>
              <a:gd name="connsiteY0" fmla="*/ 642938 h 1285876"/>
              <a:gd name="connsiteX1" fmla="*/ 288670 w 1545970"/>
              <a:gd name="connsiteY1" fmla="*/ 133349 h 1285876"/>
              <a:gd name="connsiteX2" fmla="*/ 202945 w 1545970"/>
              <a:gd name="connsiteY2" fmla="*/ 333374 h 1285876"/>
              <a:gd name="connsiteX3" fmla="*/ 526795 w 1545970"/>
              <a:gd name="connsiteY3" fmla="*/ 180974 h 1285876"/>
              <a:gd name="connsiteX4" fmla="*/ 1136395 w 1545970"/>
              <a:gd name="connsiteY4" fmla="*/ 133350 h 1285876"/>
              <a:gd name="connsiteX5" fmla="*/ 1545970 w 1545970"/>
              <a:gd name="connsiteY5" fmla="*/ 0 h 1285876"/>
              <a:gd name="connsiteX6" fmla="*/ 1545970 w 1545970"/>
              <a:gd name="connsiteY6" fmla="*/ 642938 h 1285876"/>
              <a:gd name="connsiteX7" fmla="*/ 783970 w 1545970"/>
              <a:gd name="connsiteY7" fmla="*/ 1285876 h 1285876"/>
              <a:gd name="connsiteX8" fmla="*/ 21970 w 1545970"/>
              <a:gd name="connsiteY8" fmla="*/ 642938 h 1285876"/>
              <a:gd name="connsiteX0" fmla="*/ 13849 w 1537849"/>
              <a:gd name="connsiteY0" fmla="*/ 642938 h 1285876"/>
              <a:gd name="connsiteX1" fmla="*/ 347224 w 1537849"/>
              <a:gd name="connsiteY1" fmla="*/ 95249 h 1285876"/>
              <a:gd name="connsiteX2" fmla="*/ 194824 w 1537849"/>
              <a:gd name="connsiteY2" fmla="*/ 333374 h 1285876"/>
              <a:gd name="connsiteX3" fmla="*/ 518674 w 1537849"/>
              <a:gd name="connsiteY3" fmla="*/ 180974 h 1285876"/>
              <a:gd name="connsiteX4" fmla="*/ 1128274 w 1537849"/>
              <a:gd name="connsiteY4" fmla="*/ 133350 h 1285876"/>
              <a:gd name="connsiteX5" fmla="*/ 1537849 w 1537849"/>
              <a:gd name="connsiteY5" fmla="*/ 0 h 1285876"/>
              <a:gd name="connsiteX6" fmla="*/ 1537849 w 1537849"/>
              <a:gd name="connsiteY6" fmla="*/ 642938 h 1285876"/>
              <a:gd name="connsiteX7" fmla="*/ 775849 w 1537849"/>
              <a:gd name="connsiteY7" fmla="*/ 1285876 h 1285876"/>
              <a:gd name="connsiteX8" fmla="*/ 13849 w 1537849"/>
              <a:gd name="connsiteY8" fmla="*/ 642938 h 1285876"/>
              <a:gd name="connsiteX0" fmla="*/ 13849 w 1537849"/>
              <a:gd name="connsiteY0" fmla="*/ 642938 h 1285876"/>
              <a:gd name="connsiteX1" fmla="*/ 347224 w 1537849"/>
              <a:gd name="connsiteY1" fmla="*/ 95249 h 1285876"/>
              <a:gd name="connsiteX2" fmla="*/ 442474 w 1537849"/>
              <a:gd name="connsiteY2" fmla="*/ 104774 h 1285876"/>
              <a:gd name="connsiteX3" fmla="*/ 518674 w 1537849"/>
              <a:gd name="connsiteY3" fmla="*/ 180974 h 1285876"/>
              <a:gd name="connsiteX4" fmla="*/ 1128274 w 1537849"/>
              <a:gd name="connsiteY4" fmla="*/ 133350 h 1285876"/>
              <a:gd name="connsiteX5" fmla="*/ 1537849 w 1537849"/>
              <a:gd name="connsiteY5" fmla="*/ 0 h 1285876"/>
              <a:gd name="connsiteX6" fmla="*/ 1537849 w 1537849"/>
              <a:gd name="connsiteY6" fmla="*/ 642938 h 1285876"/>
              <a:gd name="connsiteX7" fmla="*/ 775849 w 1537849"/>
              <a:gd name="connsiteY7" fmla="*/ 1285876 h 1285876"/>
              <a:gd name="connsiteX8" fmla="*/ 13849 w 1537849"/>
              <a:gd name="connsiteY8" fmla="*/ 642938 h 1285876"/>
              <a:gd name="connsiteX0" fmla="*/ 47085 w 1571085"/>
              <a:gd name="connsiteY0" fmla="*/ 642938 h 1285876"/>
              <a:gd name="connsiteX1" fmla="*/ 199485 w 1571085"/>
              <a:gd name="connsiteY1" fmla="*/ 219074 h 1285876"/>
              <a:gd name="connsiteX2" fmla="*/ 475710 w 1571085"/>
              <a:gd name="connsiteY2" fmla="*/ 104774 h 1285876"/>
              <a:gd name="connsiteX3" fmla="*/ 551910 w 1571085"/>
              <a:gd name="connsiteY3" fmla="*/ 180974 h 1285876"/>
              <a:gd name="connsiteX4" fmla="*/ 1161510 w 1571085"/>
              <a:gd name="connsiteY4" fmla="*/ 133350 h 1285876"/>
              <a:gd name="connsiteX5" fmla="*/ 1571085 w 1571085"/>
              <a:gd name="connsiteY5" fmla="*/ 0 h 1285876"/>
              <a:gd name="connsiteX6" fmla="*/ 1571085 w 1571085"/>
              <a:gd name="connsiteY6" fmla="*/ 642938 h 1285876"/>
              <a:gd name="connsiteX7" fmla="*/ 809085 w 1571085"/>
              <a:gd name="connsiteY7" fmla="*/ 1285876 h 1285876"/>
              <a:gd name="connsiteX8" fmla="*/ 47085 w 1571085"/>
              <a:gd name="connsiteY8" fmla="*/ 642938 h 1285876"/>
              <a:gd name="connsiteX0" fmla="*/ 47085 w 1571085"/>
              <a:gd name="connsiteY0" fmla="*/ 700089 h 1343027"/>
              <a:gd name="connsiteX1" fmla="*/ 199485 w 1571085"/>
              <a:gd name="connsiteY1" fmla="*/ 276225 h 1343027"/>
              <a:gd name="connsiteX2" fmla="*/ 294735 w 1571085"/>
              <a:gd name="connsiteY2" fmla="*/ 0 h 1343027"/>
              <a:gd name="connsiteX3" fmla="*/ 551910 w 1571085"/>
              <a:gd name="connsiteY3" fmla="*/ 238125 h 1343027"/>
              <a:gd name="connsiteX4" fmla="*/ 1161510 w 1571085"/>
              <a:gd name="connsiteY4" fmla="*/ 190501 h 1343027"/>
              <a:gd name="connsiteX5" fmla="*/ 1571085 w 1571085"/>
              <a:gd name="connsiteY5" fmla="*/ 57151 h 1343027"/>
              <a:gd name="connsiteX6" fmla="*/ 1571085 w 1571085"/>
              <a:gd name="connsiteY6" fmla="*/ 700089 h 1343027"/>
              <a:gd name="connsiteX7" fmla="*/ 809085 w 1571085"/>
              <a:gd name="connsiteY7" fmla="*/ 1343027 h 1343027"/>
              <a:gd name="connsiteX8" fmla="*/ 47085 w 1571085"/>
              <a:gd name="connsiteY8" fmla="*/ 700089 h 1343027"/>
              <a:gd name="connsiteX0" fmla="*/ 47085 w 1571085"/>
              <a:gd name="connsiteY0" fmla="*/ 700089 h 1343027"/>
              <a:gd name="connsiteX1" fmla="*/ 199485 w 1571085"/>
              <a:gd name="connsiteY1" fmla="*/ 276225 h 1343027"/>
              <a:gd name="connsiteX2" fmla="*/ 294735 w 1571085"/>
              <a:gd name="connsiteY2" fmla="*/ 0 h 1343027"/>
              <a:gd name="connsiteX3" fmla="*/ 647160 w 1571085"/>
              <a:gd name="connsiteY3" fmla="*/ 161925 h 1343027"/>
              <a:gd name="connsiteX4" fmla="*/ 1161510 w 1571085"/>
              <a:gd name="connsiteY4" fmla="*/ 190501 h 1343027"/>
              <a:gd name="connsiteX5" fmla="*/ 1571085 w 1571085"/>
              <a:gd name="connsiteY5" fmla="*/ 57151 h 1343027"/>
              <a:gd name="connsiteX6" fmla="*/ 1571085 w 1571085"/>
              <a:gd name="connsiteY6" fmla="*/ 700089 h 1343027"/>
              <a:gd name="connsiteX7" fmla="*/ 809085 w 1571085"/>
              <a:gd name="connsiteY7" fmla="*/ 1343027 h 1343027"/>
              <a:gd name="connsiteX8" fmla="*/ 47085 w 1571085"/>
              <a:gd name="connsiteY8" fmla="*/ 700089 h 1343027"/>
              <a:gd name="connsiteX0" fmla="*/ 20801 w 1544801"/>
              <a:gd name="connsiteY0" fmla="*/ 700089 h 1343027"/>
              <a:gd name="connsiteX1" fmla="*/ 173201 w 1544801"/>
              <a:gd name="connsiteY1" fmla="*/ 276225 h 1343027"/>
              <a:gd name="connsiteX2" fmla="*/ 268451 w 1544801"/>
              <a:gd name="connsiteY2" fmla="*/ 0 h 1343027"/>
              <a:gd name="connsiteX3" fmla="*/ 620876 w 1544801"/>
              <a:gd name="connsiteY3" fmla="*/ 161925 h 1343027"/>
              <a:gd name="connsiteX4" fmla="*/ 1135226 w 1544801"/>
              <a:gd name="connsiteY4" fmla="*/ 190501 h 1343027"/>
              <a:gd name="connsiteX5" fmla="*/ 1544801 w 1544801"/>
              <a:gd name="connsiteY5" fmla="*/ 57151 h 1343027"/>
              <a:gd name="connsiteX6" fmla="*/ 1544801 w 1544801"/>
              <a:gd name="connsiteY6" fmla="*/ 700089 h 1343027"/>
              <a:gd name="connsiteX7" fmla="*/ 782801 w 1544801"/>
              <a:gd name="connsiteY7" fmla="*/ 1343027 h 1343027"/>
              <a:gd name="connsiteX8" fmla="*/ 20801 w 1544801"/>
              <a:gd name="connsiteY8" fmla="*/ 700089 h 1343027"/>
              <a:gd name="connsiteX0" fmla="*/ 37837 w 1561837"/>
              <a:gd name="connsiteY0" fmla="*/ 700089 h 1343027"/>
              <a:gd name="connsiteX1" fmla="*/ 75937 w 1561837"/>
              <a:gd name="connsiteY1" fmla="*/ 276225 h 1343027"/>
              <a:gd name="connsiteX2" fmla="*/ 285487 w 1561837"/>
              <a:gd name="connsiteY2" fmla="*/ 0 h 1343027"/>
              <a:gd name="connsiteX3" fmla="*/ 637912 w 1561837"/>
              <a:gd name="connsiteY3" fmla="*/ 161925 h 1343027"/>
              <a:gd name="connsiteX4" fmla="*/ 1152262 w 1561837"/>
              <a:gd name="connsiteY4" fmla="*/ 190501 h 1343027"/>
              <a:gd name="connsiteX5" fmla="*/ 1561837 w 1561837"/>
              <a:gd name="connsiteY5" fmla="*/ 57151 h 1343027"/>
              <a:gd name="connsiteX6" fmla="*/ 1561837 w 1561837"/>
              <a:gd name="connsiteY6" fmla="*/ 700089 h 1343027"/>
              <a:gd name="connsiteX7" fmla="*/ 799837 w 1561837"/>
              <a:gd name="connsiteY7" fmla="*/ 1343027 h 1343027"/>
              <a:gd name="connsiteX8" fmla="*/ 37837 w 1561837"/>
              <a:gd name="connsiteY8" fmla="*/ 700089 h 1343027"/>
              <a:gd name="connsiteX0" fmla="*/ 49477 w 1573477"/>
              <a:gd name="connsiteY0" fmla="*/ 700089 h 1343027"/>
              <a:gd name="connsiteX1" fmla="*/ 87577 w 1573477"/>
              <a:gd name="connsiteY1" fmla="*/ 276225 h 1343027"/>
              <a:gd name="connsiteX2" fmla="*/ 297127 w 1573477"/>
              <a:gd name="connsiteY2" fmla="*/ 0 h 1343027"/>
              <a:gd name="connsiteX3" fmla="*/ 649552 w 1573477"/>
              <a:gd name="connsiteY3" fmla="*/ 161925 h 1343027"/>
              <a:gd name="connsiteX4" fmla="*/ 1163902 w 1573477"/>
              <a:gd name="connsiteY4" fmla="*/ 190501 h 1343027"/>
              <a:gd name="connsiteX5" fmla="*/ 1573477 w 1573477"/>
              <a:gd name="connsiteY5" fmla="*/ 57151 h 1343027"/>
              <a:gd name="connsiteX6" fmla="*/ 1573477 w 1573477"/>
              <a:gd name="connsiteY6" fmla="*/ 700089 h 1343027"/>
              <a:gd name="connsiteX7" fmla="*/ 811477 w 1573477"/>
              <a:gd name="connsiteY7" fmla="*/ 1343027 h 1343027"/>
              <a:gd name="connsiteX8" fmla="*/ 49477 w 1573477"/>
              <a:gd name="connsiteY8" fmla="*/ 700089 h 134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3477" h="1343027">
                <a:moveTo>
                  <a:pt x="49477" y="700089"/>
                </a:moveTo>
                <a:cubicBezTo>
                  <a:pt x="-71173" y="522289"/>
                  <a:pt x="63765" y="465931"/>
                  <a:pt x="87577" y="276225"/>
                </a:cubicBezTo>
                <a:cubicBezTo>
                  <a:pt x="111389" y="224631"/>
                  <a:pt x="160602" y="12700"/>
                  <a:pt x="297127" y="0"/>
                </a:cubicBezTo>
                <a:cubicBezTo>
                  <a:pt x="306652" y="28575"/>
                  <a:pt x="487627" y="195262"/>
                  <a:pt x="649552" y="161925"/>
                </a:cubicBezTo>
                <a:cubicBezTo>
                  <a:pt x="811477" y="128588"/>
                  <a:pt x="963877" y="241301"/>
                  <a:pt x="1163902" y="190501"/>
                </a:cubicBezTo>
                <a:lnTo>
                  <a:pt x="1573477" y="57151"/>
                </a:lnTo>
                <a:lnTo>
                  <a:pt x="1573477" y="700089"/>
                </a:lnTo>
                <a:cubicBezTo>
                  <a:pt x="1573477" y="1055174"/>
                  <a:pt x="1232318" y="1343027"/>
                  <a:pt x="811477" y="1343027"/>
                </a:cubicBezTo>
                <a:cubicBezTo>
                  <a:pt x="390636" y="1343027"/>
                  <a:pt x="170127" y="877889"/>
                  <a:pt x="49477" y="70008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0BF9B4-0D00-4910-B7F5-93B8E20F10CA}"/>
              </a:ext>
            </a:extLst>
          </p:cNvPr>
          <p:cNvSpPr/>
          <p:nvPr/>
        </p:nvSpPr>
        <p:spPr>
          <a:xfrm>
            <a:off x="6065812" y="4376675"/>
            <a:ext cx="576000" cy="5760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9796B64-DA56-47C1-84A9-E6A92065F8F4}"/>
              </a:ext>
            </a:extLst>
          </p:cNvPr>
          <p:cNvSpPr/>
          <p:nvPr/>
        </p:nvSpPr>
        <p:spPr>
          <a:xfrm rot="10800000">
            <a:off x="6641812" y="4376675"/>
            <a:ext cx="576000" cy="5760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AF5C94-E41E-4F8E-8E00-7813F1E7916A}"/>
              </a:ext>
            </a:extLst>
          </p:cNvPr>
          <p:cNvSpPr/>
          <p:nvPr/>
        </p:nvSpPr>
        <p:spPr>
          <a:xfrm>
            <a:off x="8243201" y="3242935"/>
            <a:ext cx="2457450" cy="2457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eardrop 13">
            <a:extLst>
              <a:ext uri="{FF2B5EF4-FFF2-40B4-BE49-F238E27FC236}">
                <a16:creationId xmlns:a16="http://schemas.microsoft.com/office/drawing/2014/main" id="{DDE36B85-7F40-4795-A0C9-41DE44F938C5}"/>
              </a:ext>
            </a:extLst>
          </p:cNvPr>
          <p:cNvSpPr/>
          <p:nvPr/>
        </p:nvSpPr>
        <p:spPr>
          <a:xfrm>
            <a:off x="8523262" y="3852537"/>
            <a:ext cx="1821127" cy="1619251"/>
          </a:xfrm>
          <a:custGeom>
            <a:avLst/>
            <a:gdLst>
              <a:gd name="connsiteX0" fmla="*/ 0 w 1524000"/>
              <a:gd name="connsiteY0" fmla="*/ 642938 h 1285875"/>
              <a:gd name="connsiteX1" fmla="*/ 762000 w 1524000"/>
              <a:gd name="connsiteY1" fmla="*/ 0 h 1285875"/>
              <a:gd name="connsiteX2" fmla="*/ 1524000 w 1524000"/>
              <a:gd name="connsiteY2" fmla="*/ 0 h 1285875"/>
              <a:gd name="connsiteX3" fmla="*/ 1524000 w 1524000"/>
              <a:gd name="connsiteY3" fmla="*/ 642938 h 1285875"/>
              <a:gd name="connsiteX4" fmla="*/ 762000 w 1524000"/>
              <a:gd name="connsiteY4" fmla="*/ 1285876 h 1285875"/>
              <a:gd name="connsiteX5" fmla="*/ 0 w 1524000"/>
              <a:gd name="connsiteY5" fmla="*/ 642938 h 1285875"/>
              <a:gd name="connsiteX0" fmla="*/ 5762 w 1529762"/>
              <a:gd name="connsiteY0" fmla="*/ 642938 h 1285876"/>
              <a:gd name="connsiteX1" fmla="*/ 1120187 w 1529762"/>
              <a:gd name="connsiteY1" fmla="*/ 133350 h 1285876"/>
              <a:gd name="connsiteX2" fmla="*/ 1529762 w 1529762"/>
              <a:gd name="connsiteY2" fmla="*/ 0 h 1285876"/>
              <a:gd name="connsiteX3" fmla="*/ 1529762 w 1529762"/>
              <a:gd name="connsiteY3" fmla="*/ 642938 h 1285876"/>
              <a:gd name="connsiteX4" fmla="*/ 767762 w 1529762"/>
              <a:gd name="connsiteY4" fmla="*/ 1285876 h 1285876"/>
              <a:gd name="connsiteX5" fmla="*/ 5762 w 1529762"/>
              <a:gd name="connsiteY5" fmla="*/ 642938 h 1285876"/>
              <a:gd name="connsiteX0" fmla="*/ 11278 w 1535278"/>
              <a:gd name="connsiteY0" fmla="*/ 642938 h 1285876"/>
              <a:gd name="connsiteX1" fmla="*/ 373228 w 1535278"/>
              <a:gd name="connsiteY1" fmla="*/ 342899 h 1285876"/>
              <a:gd name="connsiteX2" fmla="*/ 1125703 w 1535278"/>
              <a:gd name="connsiteY2" fmla="*/ 133350 h 1285876"/>
              <a:gd name="connsiteX3" fmla="*/ 1535278 w 1535278"/>
              <a:gd name="connsiteY3" fmla="*/ 0 h 1285876"/>
              <a:gd name="connsiteX4" fmla="*/ 1535278 w 1535278"/>
              <a:gd name="connsiteY4" fmla="*/ 642938 h 1285876"/>
              <a:gd name="connsiteX5" fmla="*/ 773278 w 1535278"/>
              <a:gd name="connsiteY5" fmla="*/ 1285876 h 1285876"/>
              <a:gd name="connsiteX6" fmla="*/ 11278 w 1535278"/>
              <a:gd name="connsiteY6" fmla="*/ 642938 h 1285876"/>
              <a:gd name="connsiteX0" fmla="*/ 18070 w 1542070"/>
              <a:gd name="connsiteY0" fmla="*/ 642938 h 1285876"/>
              <a:gd name="connsiteX1" fmla="*/ 313345 w 1542070"/>
              <a:gd name="connsiteY1" fmla="*/ 209549 h 1285876"/>
              <a:gd name="connsiteX2" fmla="*/ 1132495 w 1542070"/>
              <a:gd name="connsiteY2" fmla="*/ 133350 h 1285876"/>
              <a:gd name="connsiteX3" fmla="*/ 1542070 w 1542070"/>
              <a:gd name="connsiteY3" fmla="*/ 0 h 1285876"/>
              <a:gd name="connsiteX4" fmla="*/ 1542070 w 1542070"/>
              <a:gd name="connsiteY4" fmla="*/ 642938 h 1285876"/>
              <a:gd name="connsiteX5" fmla="*/ 780070 w 1542070"/>
              <a:gd name="connsiteY5" fmla="*/ 1285876 h 1285876"/>
              <a:gd name="connsiteX6" fmla="*/ 18070 w 1542070"/>
              <a:gd name="connsiteY6" fmla="*/ 642938 h 1285876"/>
              <a:gd name="connsiteX0" fmla="*/ 18070 w 1542070"/>
              <a:gd name="connsiteY0" fmla="*/ 642938 h 1285876"/>
              <a:gd name="connsiteX1" fmla="*/ 313345 w 1542070"/>
              <a:gd name="connsiteY1" fmla="*/ 209549 h 1285876"/>
              <a:gd name="connsiteX2" fmla="*/ 160945 w 1542070"/>
              <a:gd name="connsiteY2" fmla="*/ 333374 h 1285876"/>
              <a:gd name="connsiteX3" fmla="*/ 1132495 w 1542070"/>
              <a:gd name="connsiteY3" fmla="*/ 133350 h 1285876"/>
              <a:gd name="connsiteX4" fmla="*/ 1542070 w 1542070"/>
              <a:gd name="connsiteY4" fmla="*/ 0 h 1285876"/>
              <a:gd name="connsiteX5" fmla="*/ 1542070 w 1542070"/>
              <a:gd name="connsiteY5" fmla="*/ 642938 h 1285876"/>
              <a:gd name="connsiteX6" fmla="*/ 780070 w 1542070"/>
              <a:gd name="connsiteY6" fmla="*/ 1285876 h 1285876"/>
              <a:gd name="connsiteX7" fmla="*/ 18070 w 1542070"/>
              <a:gd name="connsiteY7" fmla="*/ 642938 h 1285876"/>
              <a:gd name="connsiteX0" fmla="*/ 21970 w 1545970"/>
              <a:gd name="connsiteY0" fmla="*/ 642938 h 1285876"/>
              <a:gd name="connsiteX1" fmla="*/ 288670 w 1545970"/>
              <a:gd name="connsiteY1" fmla="*/ 133349 h 1285876"/>
              <a:gd name="connsiteX2" fmla="*/ 164845 w 1545970"/>
              <a:gd name="connsiteY2" fmla="*/ 333374 h 1285876"/>
              <a:gd name="connsiteX3" fmla="*/ 1136395 w 1545970"/>
              <a:gd name="connsiteY3" fmla="*/ 133350 h 1285876"/>
              <a:gd name="connsiteX4" fmla="*/ 1545970 w 1545970"/>
              <a:gd name="connsiteY4" fmla="*/ 0 h 1285876"/>
              <a:gd name="connsiteX5" fmla="*/ 1545970 w 1545970"/>
              <a:gd name="connsiteY5" fmla="*/ 642938 h 1285876"/>
              <a:gd name="connsiteX6" fmla="*/ 783970 w 1545970"/>
              <a:gd name="connsiteY6" fmla="*/ 1285876 h 1285876"/>
              <a:gd name="connsiteX7" fmla="*/ 21970 w 1545970"/>
              <a:gd name="connsiteY7" fmla="*/ 642938 h 1285876"/>
              <a:gd name="connsiteX0" fmla="*/ 21970 w 1545970"/>
              <a:gd name="connsiteY0" fmla="*/ 642938 h 1285876"/>
              <a:gd name="connsiteX1" fmla="*/ 288670 w 1545970"/>
              <a:gd name="connsiteY1" fmla="*/ 133349 h 1285876"/>
              <a:gd name="connsiteX2" fmla="*/ 164845 w 1545970"/>
              <a:gd name="connsiteY2" fmla="*/ 333374 h 1285876"/>
              <a:gd name="connsiteX3" fmla="*/ 345820 w 1545970"/>
              <a:gd name="connsiteY3" fmla="*/ 304799 h 1285876"/>
              <a:gd name="connsiteX4" fmla="*/ 1136395 w 1545970"/>
              <a:gd name="connsiteY4" fmla="*/ 133350 h 1285876"/>
              <a:gd name="connsiteX5" fmla="*/ 1545970 w 1545970"/>
              <a:gd name="connsiteY5" fmla="*/ 0 h 1285876"/>
              <a:gd name="connsiteX6" fmla="*/ 1545970 w 1545970"/>
              <a:gd name="connsiteY6" fmla="*/ 642938 h 1285876"/>
              <a:gd name="connsiteX7" fmla="*/ 783970 w 1545970"/>
              <a:gd name="connsiteY7" fmla="*/ 1285876 h 1285876"/>
              <a:gd name="connsiteX8" fmla="*/ 21970 w 1545970"/>
              <a:gd name="connsiteY8" fmla="*/ 642938 h 1285876"/>
              <a:gd name="connsiteX0" fmla="*/ 21970 w 1545970"/>
              <a:gd name="connsiteY0" fmla="*/ 642938 h 1285876"/>
              <a:gd name="connsiteX1" fmla="*/ 288670 w 1545970"/>
              <a:gd name="connsiteY1" fmla="*/ 133349 h 1285876"/>
              <a:gd name="connsiteX2" fmla="*/ 164845 w 1545970"/>
              <a:gd name="connsiteY2" fmla="*/ 333374 h 1285876"/>
              <a:gd name="connsiteX3" fmla="*/ 526795 w 1545970"/>
              <a:gd name="connsiteY3" fmla="*/ 180974 h 1285876"/>
              <a:gd name="connsiteX4" fmla="*/ 1136395 w 1545970"/>
              <a:gd name="connsiteY4" fmla="*/ 133350 h 1285876"/>
              <a:gd name="connsiteX5" fmla="*/ 1545970 w 1545970"/>
              <a:gd name="connsiteY5" fmla="*/ 0 h 1285876"/>
              <a:gd name="connsiteX6" fmla="*/ 1545970 w 1545970"/>
              <a:gd name="connsiteY6" fmla="*/ 642938 h 1285876"/>
              <a:gd name="connsiteX7" fmla="*/ 783970 w 1545970"/>
              <a:gd name="connsiteY7" fmla="*/ 1285876 h 1285876"/>
              <a:gd name="connsiteX8" fmla="*/ 21970 w 1545970"/>
              <a:gd name="connsiteY8" fmla="*/ 642938 h 1285876"/>
              <a:gd name="connsiteX0" fmla="*/ 21970 w 1545970"/>
              <a:gd name="connsiteY0" fmla="*/ 642938 h 1285876"/>
              <a:gd name="connsiteX1" fmla="*/ 288670 w 1545970"/>
              <a:gd name="connsiteY1" fmla="*/ 133349 h 1285876"/>
              <a:gd name="connsiteX2" fmla="*/ 202945 w 1545970"/>
              <a:gd name="connsiteY2" fmla="*/ 333374 h 1285876"/>
              <a:gd name="connsiteX3" fmla="*/ 526795 w 1545970"/>
              <a:gd name="connsiteY3" fmla="*/ 180974 h 1285876"/>
              <a:gd name="connsiteX4" fmla="*/ 1136395 w 1545970"/>
              <a:gd name="connsiteY4" fmla="*/ 133350 h 1285876"/>
              <a:gd name="connsiteX5" fmla="*/ 1545970 w 1545970"/>
              <a:gd name="connsiteY5" fmla="*/ 0 h 1285876"/>
              <a:gd name="connsiteX6" fmla="*/ 1545970 w 1545970"/>
              <a:gd name="connsiteY6" fmla="*/ 642938 h 1285876"/>
              <a:gd name="connsiteX7" fmla="*/ 783970 w 1545970"/>
              <a:gd name="connsiteY7" fmla="*/ 1285876 h 1285876"/>
              <a:gd name="connsiteX8" fmla="*/ 21970 w 1545970"/>
              <a:gd name="connsiteY8" fmla="*/ 642938 h 1285876"/>
              <a:gd name="connsiteX0" fmla="*/ 13849 w 1537849"/>
              <a:gd name="connsiteY0" fmla="*/ 642938 h 1285876"/>
              <a:gd name="connsiteX1" fmla="*/ 347224 w 1537849"/>
              <a:gd name="connsiteY1" fmla="*/ 95249 h 1285876"/>
              <a:gd name="connsiteX2" fmla="*/ 194824 w 1537849"/>
              <a:gd name="connsiteY2" fmla="*/ 333374 h 1285876"/>
              <a:gd name="connsiteX3" fmla="*/ 518674 w 1537849"/>
              <a:gd name="connsiteY3" fmla="*/ 180974 h 1285876"/>
              <a:gd name="connsiteX4" fmla="*/ 1128274 w 1537849"/>
              <a:gd name="connsiteY4" fmla="*/ 133350 h 1285876"/>
              <a:gd name="connsiteX5" fmla="*/ 1537849 w 1537849"/>
              <a:gd name="connsiteY5" fmla="*/ 0 h 1285876"/>
              <a:gd name="connsiteX6" fmla="*/ 1537849 w 1537849"/>
              <a:gd name="connsiteY6" fmla="*/ 642938 h 1285876"/>
              <a:gd name="connsiteX7" fmla="*/ 775849 w 1537849"/>
              <a:gd name="connsiteY7" fmla="*/ 1285876 h 1285876"/>
              <a:gd name="connsiteX8" fmla="*/ 13849 w 1537849"/>
              <a:gd name="connsiteY8" fmla="*/ 642938 h 1285876"/>
              <a:gd name="connsiteX0" fmla="*/ 13849 w 1537849"/>
              <a:gd name="connsiteY0" fmla="*/ 642938 h 1285876"/>
              <a:gd name="connsiteX1" fmla="*/ 347224 w 1537849"/>
              <a:gd name="connsiteY1" fmla="*/ 95249 h 1285876"/>
              <a:gd name="connsiteX2" fmla="*/ 442474 w 1537849"/>
              <a:gd name="connsiteY2" fmla="*/ 104774 h 1285876"/>
              <a:gd name="connsiteX3" fmla="*/ 518674 w 1537849"/>
              <a:gd name="connsiteY3" fmla="*/ 180974 h 1285876"/>
              <a:gd name="connsiteX4" fmla="*/ 1128274 w 1537849"/>
              <a:gd name="connsiteY4" fmla="*/ 133350 h 1285876"/>
              <a:gd name="connsiteX5" fmla="*/ 1537849 w 1537849"/>
              <a:gd name="connsiteY5" fmla="*/ 0 h 1285876"/>
              <a:gd name="connsiteX6" fmla="*/ 1537849 w 1537849"/>
              <a:gd name="connsiteY6" fmla="*/ 642938 h 1285876"/>
              <a:gd name="connsiteX7" fmla="*/ 775849 w 1537849"/>
              <a:gd name="connsiteY7" fmla="*/ 1285876 h 1285876"/>
              <a:gd name="connsiteX8" fmla="*/ 13849 w 1537849"/>
              <a:gd name="connsiteY8" fmla="*/ 642938 h 1285876"/>
              <a:gd name="connsiteX0" fmla="*/ 47085 w 1571085"/>
              <a:gd name="connsiteY0" fmla="*/ 642938 h 1285876"/>
              <a:gd name="connsiteX1" fmla="*/ 199485 w 1571085"/>
              <a:gd name="connsiteY1" fmla="*/ 219074 h 1285876"/>
              <a:gd name="connsiteX2" fmla="*/ 475710 w 1571085"/>
              <a:gd name="connsiteY2" fmla="*/ 104774 h 1285876"/>
              <a:gd name="connsiteX3" fmla="*/ 551910 w 1571085"/>
              <a:gd name="connsiteY3" fmla="*/ 180974 h 1285876"/>
              <a:gd name="connsiteX4" fmla="*/ 1161510 w 1571085"/>
              <a:gd name="connsiteY4" fmla="*/ 133350 h 1285876"/>
              <a:gd name="connsiteX5" fmla="*/ 1571085 w 1571085"/>
              <a:gd name="connsiteY5" fmla="*/ 0 h 1285876"/>
              <a:gd name="connsiteX6" fmla="*/ 1571085 w 1571085"/>
              <a:gd name="connsiteY6" fmla="*/ 642938 h 1285876"/>
              <a:gd name="connsiteX7" fmla="*/ 809085 w 1571085"/>
              <a:gd name="connsiteY7" fmla="*/ 1285876 h 1285876"/>
              <a:gd name="connsiteX8" fmla="*/ 47085 w 1571085"/>
              <a:gd name="connsiteY8" fmla="*/ 642938 h 1285876"/>
              <a:gd name="connsiteX0" fmla="*/ 47085 w 1571085"/>
              <a:gd name="connsiteY0" fmla="*/ 700089 h 1343027"/>
              <a:gd name="connsiteX1" fmla="*/ 199485 w 1571085"/>
              <a:gd name="connsiteY1" fmla="*/ 276225 h 1343027"/>
              <a:gd name="connsiteX2" fmla="*/ 294735 w 1571085"/>
              <a:gd name="connsiteY2" fmla="*/ 0 h 1343027"/>
              <a:gd name="connsiteX3" fmla="*/ 551910 w 1571085"/>
              <a:gd name="connsiteY3" fmla="*/ 238125 h 1343027"/>
              <a:gd name="connsiteX4" fmla="*/ 1161510 w 1571085"/>
              <a:gd name="connsiteY4" fmla="*/ 190501 h 1343027"/>
              <a:gd name="connsiteX5" fmla="*/ 1571085 w 1571085"/>
              <a:gd name="connsiteY5" fmla="*/ 57151 h 1343027"/>
              <a:gd name="connsiteX6" fmla="*/ 1571085 w 1571085"/>
              <a:gd name="connsiteY6" fmla="*/ 700089 h 1343027"/>
              <a:gd name="connsiteX7" fmla="*/ 809085 w 1571085"/>
              <a:gd name="connsiteY7" fmla="*/ 1343027 h 1343027"/>
              <a:gd name="connsiteX8" fmla="*/ 47085 w 1571085"/>
              <a:gd name="connsiteY8" fmla="*/ 700089 h 1343027"/>
              <a:gd name="connsiteX0" fmla="*/ 47085 w 1571085"/>
              <a:gd name="connsiteY0" fmla="*/ 700089 h 1343027"/>
              <a:gd name="connsiteX1" fmla="*/ 199485 w 1571085"/>
              <a:gd name="connsiteY1" fmla="*/ 276225 h 1343027"/>
              <a:gd name="connsiteX2" fmla="*/ 294735 w 1571085"/>
              <a:gd name="connsiteY2" fmla="*/ 0 h 1343027"/>
              <a:gd name="connsiteX3" fmla="*/ 647160 w 1571085"/>
              <a:gd name="connsiteY3" fmla="*/ 161925 h 1343027"/>
              <a:gd name="connsiteX4" fmla="*/ 1161510 w 1571085"/>
              <a:gd name="connsiteY4" fmla="*/ 190501 h 1343027"/>
              <a:gd name="connsiteX5" fmla="*/ 1571085 w 1571085"/>
              <a:gd name="connsiteY5" fmla="*/ 57151 h 1343027"/>
              <a:gd name="connsiteX6" fmla="*/ 1571085 w 1571085"/>
              <a:gd name="connsiteY6" fmla="*/ 700089 h 1343027"/>
              <a:gd name="connsiteX7" fmla="*/ 809085 w 1571085"/>
              <a:gd name="connsiteY7" fmla="*/ 1343027 h 1343027"/>
              <a:gd name="connsiteX8" fmla="*/ 47085 w 1571085"/>
              <a:gd name="connsiteY8" fmla="*/ 700089 h 1343027"/>
              <a:gd name="connsiteX0" fmla="*/ 20801 w 1544801"/>
              <a:gd name="connsiteY0" fmla="*/ 700089 h 1343027"/>
              <a:gd name="connsiteX1" fmla="*/ 173201 w 1544801"/>
              <a:gd name="connsiteY1" fmla="*/ 276225 h 1343027"/>
              <a:gd name="connsiteX2" fmla="*/ 268451 w 1544801"/>
              <a:gd name="connsiteY2" fmla="*/ 0 h 1343027"/>
              <a:gd name="connsiteX3" fmla="*/ 620876 w 1544801"/>
              <a:gd name="connsiteY3" fmla="*/ 161925 h 1343027"/>
              <a:gd name="connsiteX4" fmla="*/ 1135226 w 1544801"/>
              <a:gd name="connsiteY4" fmla="*/ 190501 h 1343027"/>
              <a:gd name="connsiteX5" fmla="*/ 1544801 w 1544801"/>
              <a:gd name="connsiteY5" fmla="*/ 57151 h 1343027"/>
              <a:gd name="connsiteX6" fmla="*/ 1544801 w 1544801"/>
              <a:gd name="connsiteY6" fmla="*/ 700089 h 1343027"/>
              <a:gd name="connsiteX7" fmla="*/ 782801 w 1544801"/>
              <a:gd name="connsiteY7" fmla="*/ 1343027 h 1343027"/>
              <a:gd name="connsiteX8" fmla="*/ 20801 w 1544801"/>
              <a:gd name="connsiteY8" fmla="*/ 700089 h 1343027"/>
              <a:gd name="connsiteX0" fmla="*/ 37837 w 1561837"/>
              <a:gd name="connsiteY0" fmla="*/ 700089 h 1343027"/>
              <a:gd name="connsiteX1" fmla="*/ 75937 w 1561837"/>
              <a:gd name="connsiteY1" fmla="*/ 276225 h 1343027"/>
              <a:gd name="connsiteX2" fmla="*/ 285487 w 1561837"/>
              <a:gd name="connsiteY2" fmla="*/ 0 h 1343027"/>
              <a:gd name="connsiteX3" fmla="*/ 637912 w 1561837"/>
              <a:gd name="connsiteY3" fmla="*/ 161925 h 1343027"/>
              <a:gd name="connsiteX4" fmla="*/ 1152262 w 1561837"/>
              <a:gd name="connsiteY4" fmla="*/ 190501 h 1343027"/>
              <a:gd name="connsiteX5" fmla="*/ 1561837 w 1561837"/>
              <a:gd name="connsiteY5" fmla="*/ 57151 h 1343027"/>
              <a:gd name="connsiteX6" fmla="*/ 1561837 w 1561837"/>
              <a:gd name="connsiteY6" fmla="*/ 700089 h 1343027"/>
              <a:gd name="connsiteX7" fmla="*/ 799837 w 1561837"/>
              <a:gd name="connsiteY7" fmla="*/ 1343027 h 1343027"/>
              <a:gd name="connsiteX8" fmla="*/ 37837 w 1561837"/>
              <a:gd name="connsiteY8" fmla="*/ 700089 h 1343027"/>
              <a:gd name="connsiteX0" fmla="*/ 49477 w 1573477"/>
              <a:gd name="connsiteY0" fmla="*/ 700089 h 1343027"/>
              <a:gd name="connsiteX1" fmla="*/ 87577 w 1573477"/>
              <a:gd name="connsiteY1" fmla="*/ 276225 h 1343027"/>
              <a:gd name="connsiteX2" fmla="*/ 297127 w 1573477"/>
              <a:gd name="connsiteY2" fmla="*/ 0 h 1343027"/>
              <a:gd name="connsiteX3" fmla="*/ 649552 w 1573477"/>
              <a:gd name="connsiteY3" fmla="*/ 161925 h 1343027"/>
              <a:gd name="connsiteX4" fmla="*/ 1163902 w 1573477"/>
              <a:gd name="connsiteY4" fmla="*/ 190501 h 1343027"/>
              <a:gd name="connsiteX5" fmla="*/ 1573477 w 1573477"/>
              <a:gd name="connsiteY5" fmla="*/ 57151 h 1343027"/>
              <a:gd name="connsiteX6" fmla="*/ 1573477 w 1573477"/>
              <a:gd name="connsiteY6" fmla="*/ 700089 h 1343027"/>
              <a:gd name="connsiteX7" fmla="*/ 811477 w 1573477"/>
              <a:gd name="connsiteY7" fmla="*/ 1343027 h 1343027"/>
              <a:gd name="connsiteX8" fmla="*/ 49477 w 1573477"/>
              <a:gd name="connsiteY8" fmla="*/ 700089 h 134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3477" h="1343027">
                <a:moveTo>
                  <a:pt x="49477" y="700089"/>
                </a:moveTo>
                <a:cubicBezTo>
                  <a:pt x="-71173" y="522289"/>
                  <a:pt x="63765" y="465931"/>
                  <a:pt x="87577" y="276225"/>
                </a:cubicBezTo>
                <a:cubicBezTo>
                  <a:pt x="111389" y="224631"/>
                  <a:pt x="160602" y="12700"/>
                  <a:pt x="297127" y="0"/>
                </a:cubicBezTo>
                <a:cubicBezTo>
                  <a:pt x="306652" y="28575"/>
                  <a:pt x="487627" y="195262"/>
                  <a:pt x="649552" y="161925"/>
                </a:cubicBezTo>
                <a:cubicBezTo>
                  <a:pt x="811477" y="128588"/>
                  <a:pt x="963877" y="241301"/>
                  <a:pt x="1163902" y="190501"/>
                </a:cubicBezTo>
                <a:lnTo>
                  <a:pt x="1573477" y="57151"/>
                </a:lnTo>
                <a:lnTo>
                  <a:pt x="1573477" y="700089"/>
                </a:lnTo>
                <a:cubicBezTo>
                  <a:pt x="1573477" y="1055174"/>
                  <a:pt x="1232318" y="1343027"/>
                  <a:pt x="811477" y="1343027"/>
                </a:cubicBezTo>
                <a:cubicBezTo>
                  <a:pt x="390636" y="1343027"/>
                  <a:pt x="170127" y="877889"/>
                  <a:pt x="49477" y="700089"/>
                </a:cubicBezTo>
                <a:close/>
              </a:path>
            </a:pathLst>
          </a:custGeom>
          <a:gradFill>
            <a:gsLst>
              <a:gs pos="26000">
                <a:srgbClr val="963EA2"/>
              </a:gs>
              <a:gs pos="62000">
                <a:srgbClr val="4D277B"/>
              </a:gs>
            </a:gsLst>
            <a:lin ang="2700000" scaled="1"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A32633A-9911-4858-945E-D63871255ADF}"/>
              </a:ext>
            </a:extLst>
          </p:cNvPr>
          <p:cNvSpPr/>
          <p:nvPr/>
        </p:nvSpPr>
        <p:spPr>
          <a:xfrm>
            <a:off x="8931177" y="4376675"/>
            <a:ext cx="576000" cy="576000"/>
          </a:xfrm>
          <a:prstGeom prst="triangle">
            <a:avLst/>
          </a:prstGeom>
          <a:solidFill>
            <a:srgbClr val="00B050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9A2DFB7-DFA9-4C23-8937-3261A911A2CB}"/>
              </a:ext>
            </a:extLst>
          </p:cNvPr>
          <p:cNvSpPr/>
          <p:nvPr/>
        </p:nvSpPr>
        <p:spPr>
          <a:xfrm rot="10800000">
            <a:off x="9507177" y="4376675"/>
            <a:ext cx="576000" cy="576000"/>
          </a:xfrm>
          <a:prstGeom prst="triangle">
            <a:avLst/>
          </a:prstGeom>
          <a:solidFill>
            <a:srgbClr val="FF0000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DCF0B1-943C-4088-A92A-0A244D82E344}"/>
              </a:ext>
            </a:extLst>
          </p:cNvPr>
          <p:cNvSpPr txBox="1"/>
          <p:nvPr/>
        </p:nvSpPr>
        <p:spPr>
          <a:xfrm>
            <a:off x="3973362" y="3939245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953DA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Gittex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2AB5FD-1F91-4FA0-888E-36A42FC606E1}"/>
              </a:ext>
            </a:extLst>
          </p:cNvPr>
          <p:cNvSpPr txBox="1"/>
          <p:nvPr/>
        </p:nvSpPr>
        <p:spPr>
          <a:xfrm>
            <a:off x="3973362" y="4429455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Gittex</a:t>
            </a:r>
          </a:p>
        </p:txBody>
      </p:sp>
    </p:spTree>
    <p:extLst>
      <p:ext uri="{BB962C8B-B14F-4D97-AF65-F5344CB8AC3E}">
        <p14:creationId xmlns:p14="http://schemas.microsoft.com/office/powerpoint/2010/main" val="324579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5C17A7-6FAA-469B-9404-6E9DFF4498B2}"/>
              </a:ext>
            </a:extLst>
          </p:cNvPr>
          <p:cNvSpPr/>
          <p:nvPr/>
        </p:nvSpPr>
        <p:spPr>
          <a:xfrm>
            <a:off x="1704975" y="1333499"/>
            <a:ext cx="14287500" cy="4762500"/>
          </a:xfrm>
          <a:prstGeom prst="rect">
            <a:avLst/>
          </a:prstGeom>
          <a:solidFill>
            <a:srgbClr val="953D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A71B8-D511-4433-BA0E-15E053A081B5}"/>
              </a:ext>
            </a:extLst>
          </p:cNvPr>
          <p:cNvSpPr txBox="1"/>
          <p:nvPr/>
        </p:nvSpPr>
        <p:spPr>
          <a:xfrm>
            <a:off x="8297959" y="2974227"/>
            <a:ext cx="47593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Gittex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572B37-C6B5-4678-AE63-FC6FE6D89314}"/>
              </a:ext>
            </a:extLst>
          </p:cNvPr>
          <p:cNvGrpSpPr/>
          <p:nvPr/>
        </p:nvGrpSpPr>
        <p:grpSpPr>
          <a:xfrm>
            <a:off x="5560448" y="2486024"/>
            <a:ext cx="2457450" cy="2457450"/>
            <a:chOff x="5916710" y="2142085"/>
            <a:chExt cx="2457450" cy="245745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C29828C-4DAE-476B-92C1-56B6AE27FDB7}"/>
                </a:ext>
              </a:extLst>
            </p:cNvPr>
            <p:cNvSpPr/>
            <p:nvPr/>
          </p:nvSpPr>
          <p:spPr>
            <a:xfrm>
              <a:off x="5916710" y="2142085"/>
              <a:ext cx="2457450" cy="2457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eardrop 13">
              <a:extLst>
                <a:ext uri="{FF2B5EF4-FFF2-40B4-BE49-F238E27FC236}">
                  <a16:creationId xmlns:a16="http://schemas.microsoft.com/office/drawing/2014/main" id="{80160AA3-B811-4E66-95FD-BD619C83E3FA}"/>
                </a:ext>
              </a:extLst>
            </p:cNvPr>
            <p:cNvSpPr/>
            <p:nvPr/>
          </p:nvSpPr>
          <p:spPr>
            <a:xfrm>
              <a:off x="6196771" y="2751687"/>
              <a:ext cx="1821127" cy="1619251"/>
            </a:xfrm>
            <a:custGeom>
              <a:avLst/>
              <a:gdLst>
                <a:gd name="connsiteX0" fmla="*/ 0 w 1524000"/>
                <a:gd name="connsiteY0" fmla="*/ 642938 h 1285875"/>
                <a:gd name="connsiteX1" fmla="*/ 762000 w 1524000"/>
                <a:gd name="connsiteY1" fmla="*/ 0 h 1285875"/>
                <a:gd name="connsiteX2" fmla="*/ 1524000 w 1524000"/>
                <a:gd name="connsiteY2" fmla="*/ 0 h 1285875"/>
                <a:gd name="connsiteX3" fmla="*/ 1524000 w 1524000"/>
                <a:gd name="connsiteY3" fmla="*/ 642938 h 1285875"/>
                <a:gd name="connsiteX4" fmla="*/ 762000 w 1524000"/>
                <a:gd name="connsiteY4" fmla="*/ 1285876 h 1285875"/>
                <a:gd name="connsiteX5" fmla="*/ 0 w 1524000"/>
                <a:gd name="connsiteY5" fmla="*/ 642938 h 1285875"/>
                <a:gd name="connsiteX0" fmla="*/ 5762 w 1529762"/>
                <a:gd name="connsiteY0" fmla="*/ 642938 h 1285876"/>
                <a:gd name="connsiteX1" fmla="*/ 1120187 w 1529762"/>
                <a:gd name="connsiteY1" fmla="*/ 133350 h 1285876"/>
                <a:gd name="connsiteX2" fmla="*/ 1529762 w 1529762"/>
                <a:gd name="connsiteY2" fmla="*/ 0 h 1285876"/>
                <a:gd name="connsiteX3" fmla="*/ 1529762 w 1529762"/>
                <a:gd name="connsiteY3" fmla="*/ 642938 h 1285876"/>
                <a:gd name="connsiteX4" fmla="*/ 767762 w 1529762"/>
                <a:gd name="connsiteY4" fmla="*/ 1285876 h 1285876"/>
                <a:gd name="connsiteX5" fmla="*/ 5762 w 1529762"/>
                <a:gd name="connsiteY5" fmla="*/ 642938 h 1285876"/>
                <a:gd name="connsiteX0" fmla="*/ 11278 w 1535278"/>
                <a:gd name="connsiteY0" fmla="*/ 642938 h 1285876"/>
                <a:gd name="connsiteX1" fmla="*/ 373228 w 1535278"/>
                <a:gd name="connsiteY1" fmla="*/ 342899 h 1285876"/>
                <a:gd name="connsiteX2" fmla="*/ 1125703 w 1535278"/>
                <a:gd name="connsiteY2" fmla="*/ 133350 h 1285876"/>
                <a:gd name="connsiteX3" fmla="*/ 1535278 w 1535278"/>
                <a:gd name="connsiteY3" fmla="*/ 0 h 1285876"/>
                <a:gd name="connsiteX4" fmla="*/ 1535278 w 1535278"/>
                <a:gd name="connsiteY4" fmla="*/ 642938 h 1285876"/>
                <a:gd name="connsiteX5" fmla="*/ 773278 w 1535278"/>
                <a:gd name="connsiteY5" fmla="*/ 1285876 h 1285876"/>
                <a:gd name="connsiteX6" fmla="*/ 11278 w 1535278"/>
                <a:gd name="connsiteY6" fmla="*/ 642938 h 1285876"/>
                <a:gd name="connsiteX0" fmla="*/ 18070 w 1542070"/>
                <a:gd name="connsiteY0" fmla="*/ 642938 h 1285876"/>
                <a:gd name="connsiteX1" fmla="*/ 313345 w 1542070"/>
                <a:gd name="connsiteY1" fmla="*/ 209549 h 1285876"/>
                <a:gd name="connsiteX2" fmla="*/ 1132495 w 1542070"/>
                <a:gd name="connsiteY2" fmla="*/ 133350 h 1285876"/>
                <a:gd name="connsiteX3" fmla="*/ 1542070 w 1542070"/>
                <a:gd name="connsiteY3" fmla="*/ 0 h 1285876"/>
                <a:gd name="connsiteX4" fmla="*/ 1542070 w 1542070"/>
                <a:gd name="connsiteY4" fmla="*/ 642938 h 1285876"/>
                <a:gd name="connsiteX5" fmla="*/ 780070 w 1542070"/>
                <a:gd name="connsiteY5" fmla="*/ 1285876 h 1285876"/>
                <a:gd name="connsiteX6" fmla="*/ 18070 w 1542070"/>
                <a:gd name="connsiteY6" fmla="*/ 642938 h 1285876"/>
                <a:gd name="connsiteX0" fmla="*/ 18070 w 1542070"/>
                <a:gd name="connsiteY0" fmla="*/ 642938 h 1285876"/>
                <a:gd name="connsiteX1" fmla="*/ 313345 w 1542070"/>
                <a:gd name="connsiteY1" fmla="*/ 209549 h 1285876"/>
                <a:gd name="connsiteX2" fmla="*/ 160945 w 1542070"/>
                <a:gd name="connsiteY2" fmla="*/ 333374 h 1285876"/>
                <a:gd name="connsiteX3" fmla="*/ 1132495 w 1542070"/>
                <a:gd name="connsiteY3" fmla="*/ 133350 h 1285876"/>
                <a:gd name="connsiteX4" fmla="*/ 1542070 w 1542070"/>
                <a:gd name="connsiteY4" fmla="*/ 0 h 1285876"/>
                <a:gd name="connsiteX5" fmla="*/ 1542070 w 1542070"/>
                <a:gd name="connsiteY5" fmla="*/ 642938 h 1285876"/>
                <a:gd name="connsiteX6" fmla="*/ 780070 w 1542070"/>
                <a:gd name="connsiteY6" fmla="*/ 1285876 h 1285876"/>
                <a:gd name="connsiteX7" fmla="*/ 18070 w 1542070"/>
                <a:gd name="connsiteY7" fmla="*/ 642938 h 1285876"/>
                <a:gd name="connsiteX0" fmla="*/ 21970 w 1545970"/>
                <a:gd name="connsiteY0" fmla="*/ 642938 h 1285876"/>
                <a:gd name="connsiteX1" fmla="*/ 288670 w 1545970"/>
                <a:gd name="connsiteY1" fmla="*/ 133349 h 1285876"/>
                <a:gd name="connsiteX2" fmla="*/ 164845 w 1545970"/>
                <a:gd name="connsiteY2" fmla="*/ 333374 h 1285876"/>
                <a:gd name="connsiteX3" fmla="*/ 1136395 w 1545970"/>
                <a:gd name="connsiteY3" fmla="*/ 133350 h 1285876"/>
                <a:gd name="connsiteX4" fmla="*/ 1545970 w 1545970"/>
                <a:gd name="connsiteY4" fmla="*/ 0 h 1285876"/>
                <a:gd name="connsiteX5" fmla="*/ 1545970 w 1545970"/>
                <a:gd name="connsiteY5" fmla="*/ 642938 h 1285876"/>
                <a:gd name="connsiteX6" fmla="*/ 783970 w 1545970"/>
                <a:gd name="connsiteY6" fmla="*/ 1285876 h 1285876"/>
                <a:gd name="connsiteX7" fmla="*/ 21970 w 1545970"/>
                <a:gd name="connsiteY7" fmla="*/ 642938 h 1285876"/>
                <a:gd name="connsiteX0" fmla="*/ 21970 w 1545970"/>
                <a:gd name="connsiteY0" fmla="*/ 642938 h 1285876"/>
                <a:gd name="connsiteX1" fmla="*/ 288670 w 1545970"/>
                <a:gd name="connsiteY1" fmla="*/ 133349 h 1285876"/>
                <a:gd name="connsiteX2" fmla="*/ 164845 w 1545970"/>
                <a:gd name="connsiteY2" fmla="*/ 333374 h 1285876"/>
                <a:gd name="connsiteX3" fmla="*/ 345820 w 1545970"/>
                <a:gd name="connsiteY3" fmla="*/ 304799 h 1285876"/>
                <a:gd name="connsiteX4" fmla="*/ 1136395 w 1545970"/>
                <a:gd name="connsiteY4" fmla="*/ 133350 h 1285876"/>
                <a:gd name="connsiteX5" fmla="*/ 1545970 w 1545970"/>
                <a:gd name="connsiteY5" fmla="*/ 0 h 1285876"/>
                <a:gd name="connsiteX6" fmla="*/ 1545970 w 1545970"/>
                <a:gd name="connsiteY6" fmla="*/ 642938 h 1285876"/>
                <a:gd name="connsiteX7" fmla="*/ 783970 w 1545970"/>
                <a:gd name="connsiteY7" fmla="*/ 1285876 h 1285876"/>
                <a:gd name="connsiteX8" fmla="*/ 21970 w 1545970"/>
                <a:gd name="connsiteY8" fmla="*/ 642938 h 1285876"/>
                <a:gd name="connsiteX0" fmla="*/ 21970 w 1545970"/>
                <a:gd name="connsiteY0" fmla="*/ 642938 h 1285876"/>
                <a:gd name="connsiteX1" fmla="*/ 288670 w 1545970"/>
                <a:gd name="connsiteY1" fmla="*/ 133349 h 1285876"/>
                <a:gd name="connsiteX2" fmla="*/ 164845 w 1545970"/>
                <a:gd name="connsiteY2" fmla="*/ 333374 h 1285876"/>
                <a:gd name="connsiteX3" fmla="*/ 526795 w 1545970"/>
                <a:gd name="connsiteY3" fmla="*/ 180974 h 1285876"/>
                <a:gd name="connsiteX4" fmla="*/ 1136395 w 1545970"/>
                <a:gd name="connsiteY4" fmla="*/ 133350 h 1285876"/>
                <a:gd name="connsiteX5" fmla="*/ 1545970 w 1545970"/>
                <a:gd name="connsiteY5" fmla="*/ 0 h 1285876"/>
                <a:gd name="connsiteX6" fmla="*/ 1545970 w 1545970"/>
                <a:gd name="connsiteY6" fmla="*/ 642938 h 1285876"/>
                <a:gd name="connsiteX7" fmla="*/ 783970 w 1545970"/>
                <a:gd name="connsiteY7" fmla="*/ 1285876 h 1285876"/>
                <a:gd name="connsiteX8" fmla="*/ 21970 w 1545970"/>
                <a:gd name="connsiteY8" fmla="*/ 642938 h 1285876"/>
                <a:gd name="connsiteX0" fmla="*/ 21970 w 1545970"/>
                <a:gd name="connsiteY0" fmla="*/ 642938 h 1285876"/>
                <a:gd name="connsiteX1" fmla="*/ 288670 w 1545970"/>
                <a:gd name="connsiteY1" fmla="*/ 133349 h 1285876"/>
                <a:gd name="connsiteX2" fmla="*/ 202945 w 1545970"/>
                <a:gd name="connsiteY2" fmla="*/ 333374 h 1285876"/>
                <a:gd name="connsiteX3" fmla="*/ 526795 w 1545970"/>
                <a:gd name="connsiteY3" fmla="*/ 180974 h 1285876"/>
                <a:gd name="connsiteX4" fmla="*/ 1136395 w 1545970"/>
                <a:gd name="connsiteY4" fmla="*/ 133350 h 1285876"/>
                <a:gd name="connsiteX5" fmla="*/ 1545970 w 1545970"/>
                <a:gd name="connsiteY5" fmla="*/ 0 h 1285876"/>
                <a:gd name="connsiteX6" fmla="*/ 1545970 w 1545970"/>
                <a:gd name="connsiteY6" fmla="*/ 642938 h 1285876"/>
                <a:gd name="connsiteX7" fmla="*/ 783970 w 1545970"/>
                <a:gd name="connsiteY7" fmla="*/ 1285876 h 1285876"/>
                <a:gd name="connsiteX8" fmla="*/ 21970 w 1545970"/>
                <a:gd name="connsiteY8" fmla="*/ 642938 h 1285876"/>
                <a:gd name="connsiteX0" fmla="*/ 13849 w 1537849"/>
                <a:gd name="connsiteY0" fmla="*/ 642938 h 1285876"/>
                <a:gd name="connsiteX1" fmla="*/ 347224 w 1537849"/>
                <a:gd name="connsiteY1" fmla="*/ 95249 h 1285876"/>
                <a:gd name="connsiteX2" fmla="*/ 194824 w 1537849"/>
                <a:gd name="connsiteY2" fmla="*/ 333374 h 1285876"/>
                <a:gd name="connsiteX3" fmla="*/ 518674 w 1537849"/>
                <a:gd name="connsiteY3" fmla="*/ 180974 h 1285876"/>
                <a:gd name="connsiteX4" fmla="*/ 1128274 w 1537849"/>
                <a:gd name="connsiteY4" fmla="*/ 133350 h 1285876"/>
                <a:gd name="connsiteX5" fmla="*/ 1537849 w 1537849"/>
                <a:gd name="connsiteY5" fmla="*/ 0 h 1285876"/>
                <a:gd name="connsiteX6" fmla="*/ 1537849 w 1537849"/>
                <a:gd name="connsiteY6" fmla="*/ 642938 h 1285876"/>
                <a:gd name="connsiteX7" fmla="*/ 775849 w 1537849"/>
                <a:gd name="connsiteY7" fmla="*/ 1285876 h 1285876"/>
                <a:gd name="connsiteX8" fmla="*/ 13849 w 1537849"/>
                <a:gd name="connsiteY8" fmla="*/ 642938 h 1285876"/>
                <a:gd name="connsiteX0" fmla="*/ 13849 w 1537849"/>
                <a:gd name="connsiteY0" fmla="*/ 642938 h 1285876"/>
                <a:gd name="connsiteX1" fmla="*/ 347224 w 1537849"/>
                <a:gd name="connsiteY1" fmla="*/ 95249 h 1285876"/>
                <a:gd name="connsiteX2" fmla="*/ 442474 w 1537849"/>
                <a:gd name="connsiteY2" fmla="*/ 104774 h 1285876"/>
                <a:gd name="connsiteX3" fmla="*/ 518674 w 1537849"/>
                <a:gd name="connsiteY3" fmla="*/ 180974 h 1285876"/>
                <a:gd name="connsiteX4" fmla="*/ 1128274 w 1537849"/>
                <a:gd name="connsiteY4" fmla="*/ 133350 h 1285876"/>
                <a:gd name="connsiteX5" fmla="*/ 1537849 w 1537849"/>
                <a:gd name="connsiteY5" fmla="*/ 0 h 1285876"/>
                <a:gd name="connsiteX6" fmla="*/ 1537849 w 1537849"/>
                <a:gd name="connsiteY6" fmla="*/ 642938 h 1285876"/>
                <a:gd name="connsiteX7" fmla="*/ 775849 w 1537849"/>
                <a:gd name="connsiteY7" fmla="*/ 1285876 h 1285876"/>
                <a:gd name="connsiteX8" fmla="*/ 13849 w 1537849"/>
                <a:gd name="connsiteY8" fmla="*/ 642938 h 1285876"/>
                <a:gd name="connsiteX0" fmla="*/ 47085 w 1571085"/>
                <a:gd name="connsiteY0" fmla="*/ 642938 h 1285876"/>
                <a:gd name="connsiteX1" fmla="*/ 199485 w 1571085"/>
                <a:gd name="connsiteY1" fmla="*/ 219074 h 1285876"/>
                <a:gd name="connsiteX2" fmla="*/ 475710 w 1571085"/>
                <a:gd name="connsiteY2" fmla="*/ 104774 h 1285876"/>
                <a:gd name="connsiteX3" fmla="*/ 551910 w 1571085"/>
                <a:gd name="connsiteY3" fmla="*/ 180974 h 1285876"/>
                <a:gd name="connsiteX4" fmla="*/ 1161510 w 1571085"/>
                <a:gd name="connsiteY4" fmla="*/ 133350 h 1285876"/>
                <a:gd name="connsiteX5" fmla="*/ 1571085 w 1571085"/>
                <a:gd name="connsiteY5" fmla="*/ 0 h 1285876"/>
                <a:gd name="connsiteX6" fmla="*/ 1571085 w 1571085"/>
                <a:gd name="connsiteY6" fmla="*/ 642938 h 1285876"/>
                <a:gd name="connsiteX7" fmla="*/ 809085 w 1571085"/>
                <a:gd name="connsiteY7" fmla="*/ 1285876 h 1285876"/>
                <a:gd name="connsiteX8" fmla="*/ 47085 w 1571085"/>
                <a:gd name="connsiteY8" fmla="*/ 642938 h 1285876"/>
                <a:gd name="connsiteX0" fmla="*/ 47085 w 1571085"/>
                <a:gd name="connsiteY0" fmla="*/ 700089 h 1343027"/>
                <a:gd name="connsiteX1" fmla="*/ 199485 w 1571085"/>
                <a:gd name="connsiteY1" fmla="*/ 276225 h 1343027"/>
                <a:gd name="connsiteX2" fmla="*/ 294735 w 1571085"/>
                <a:gd name="connsiteY2" fmla="*/ 0 h 1343027"/>
                <a:gd name="connsiteX3" fmla="*/ 551910 w 1571085"/>
                <a:gd name="connsiteY3" fmla="*/ 238125 h 1343027"/>
                <a:gd name="connsiteX4" fmla="*/ 1161510 w 1571085"/>
                <a:gd name="connsiteY4" fmla="*/ 190501 h 1343027"/>
                <a:gd name="connsiteX5" fmla="*/ 1571085 w 1571085"/>
                <a:gd name="connsiteY5" fmla="*/ 57151 h 1343027"/>
                <a:gd name="connsiteX6" fmla="*/ 1571085 w 1571085"/>
                <a:gd name="connsiteY6" fmla="*/ 700089 h 1343027"/>
                <a:gd name="connsiteX7" fmla="*/ 809085 w 1571085"/>
                <a:gd name="connsiteY7" fmla="*/ 1343027 h 1343027"/>
                <a:gd name="connsiteX8" fmla="*/ 47085 w 1571085"/>
                <a:gd name="connsiteY8" fmla="*/ 700089 h 1343027"/>
                <a:gd name="connsiteX0" fmla="*/ 47085 w 1571085"/>
                <a:gd name="connsiteY0" fmla="*/ 700089 h 1343027"/>
                <a:gd name="connsiteX1" fmla="*/ 199485 w 1571085"/>
                <a:gd name="connsiteY1" fmla="*/ 276225 h 1343027"/>
                <a:gd name="connsiteX2" fmla="*/ 294735 w 1571085"/>
                <a:gd name="connsiteY2" fmla="*/ 0 h 1343027"/>
                <a:gd name="connsiteX3" fmla="*/ 647160 w 1571085"/>
                <a:gd name="connsiteY3" fmla="*/ 161925 h 1343027"/>
                <a:gd name="connsiteX4" fmla="*/ 1161510 w 1571085"/>
                <a:gd name="connsiteY4" fmla="*/ 190501 h 1343027"/>
                <a:gd name="connsiteX5" fmla="*/ 1571085 w 1571085"/>
                <a:gd name="connsiteY5" fmla="*/ 57151 h 1343027"/>
                <a:gd name="connsiteX6" fmla="*/ 1571085 w 1571085"/>
                <a:gd name="connsiteY6" fmla="*/ 700089 h 1343027"/>
                <a:gd name="connsiteX7" fmla="*/ 809085 w 1571085"/>
                <a:gd name="connsiteY7" fmla="*/ 1343027 h 1343027"/>
                <a:gd name="connsiteX8" fmla="*/ 47085 w 1571085"/>
                <a:gd name="connsiteY8" fmla="*/ 700089 h 1343027"/>
                <a:gd name="connsiteX0" fmla="*/ 20801 w 1544801"/>
                <a:gd name="connsiteY0" fmla="*/ 700089 h 1343027"/>
                <a:gd name="connsiteX1" fmla="*/ 173201 w 1544801"/>
                <a:gd name="connsiteY1" fmla="*/ 276225 h 1343027"/>
                <a:gd name="connsiteX2" fmla="*/ 268451 w 1544801"/>
                <a:gd name="connsiteY2" fmla="*/ 0 h 1343027"/>
                <a:gd name="connsiteX3" fmla="*/ 620876 w 1544801"/>
                <a:gd name="connsiteY3" fmla="*/ 161925 h 1343027"/>
                <a:gd name="connsiteX4" fmla="*/ 1135226 w 1544801"/>
                <a:gd name="connsiteY4" fmla="*/ 190501 h 1343027"/>
                <a:gd name="connsiteX5" fmla="*/ 1544801 w 1544801"/>
                <a:gd name="connsiteY5" fmla="*/ 57151 h 1343027"/>
                <a:gd name="connsiteX6" fmla="*/ 1544801 w 1544801"/>
                <a:gd name="connsiteY6" fmla="*/ 700089 h 1343027"/>
                <a:gd name="connsiteX7" fmla="*/ 782801 w 1544801"/>
                <a:gd name="connsiteY7" fmla="*/ 1343027 h 1343027"/>
                <a:gd name="connsiteX8" fmla="*/ 20801 w 1544801"/>
                <a:gd name="connsiteY8" fmla="*/ 700089 h 1343027"/>
                <a:gd name="connsiteX0" fmla="*/ 37837 w 1561837"/>
                <a:gd name="connsiteY0" fmla="*/ 700089 h 1343027"/>
                <a:gd name="connsiteX1" fmla="*/ 75937 w 1561837"/>
                <a:gd name="connsiteY1" fmla="*/ 276225 h 1343027"/>
                <a:gd name="connsiteX2" fmla="*/ 285487 w 1561837"/>
                <a:gd name="connsiteY2" fmla="*/ 0 h 1343027"/>
                <a:gd name="connsiteX3" fmla="*/ 637912 w 1561837"/>
                <a:gd name="connsiteY3" fmla="*/ 161925 h 1343027"/>
                <a:gd name="connsiteX4" fmla="*/ 1152262 w 1561837"/>
                <a:gd name="connsiteY4" fmla="*/ 190501 h 1343027"/>
                <a:gd name="connsiteX5" fmla="*/ 1561837 w 1561837"/>
                <a:gd name="connsiteY5" fmla="*/ 57151 h 1343027"/>
                <a:gd name="connsiteX6" fmla="*/ 1561837 w 1561837"/>
                <a:gd name="connsiteY6" fmla="*/ 700089 h 1343027"/>
                <a:gd name="connsiteX7" fmla="*/ 799837 w 1561837"/>
                <a:gd name="connsiteY7" fmla="*/ 1343027 h 1343027"/>
                <a:gd name="connsiteX8" fmla="*/ 37837 w 1561837"/>
                <a:gd name="connsiteY8" fmla="*/ 700089 h 1343027"/>
                <a:gd name="connsiteX0" fmla="*/ 49477 w 1573477"/>
                <a:gd name="connsiteY0" fmla="*/ 700089 h 1343027"/>
                <a:gd name="connsiteX1" fmla="*/ 87577 w 1573477"/>
                <a:gd name="connsiteY1" fmla="*/ 276225 h 1343027"/>
                <a:gd name="connsiteX2" fmla="*/ 297127 w 1573477"/>
                <a:gd name="connsiteY2" fmla="*/ 0 h 1343027"/>
                <a:gd name="connsiteX3" fmla="*/ 649552 w 1573477"/>
                <a:gd name="connsiteY3" fmla="*/ 161925 h 1343027"/>
                <a:gd name="connsiteX4" fmla="*/ 1163902 w 1573477"/>
                <a:gd name="connsiteY4" fmla="*/ 190501 h 1343027"/>
                <a:gd name="connsiteX5" fmla="*/ 1573477 w 1573477"/>
                <a:gd name="connsiteY5" fmla="*/ 57151 h 1343027"/>
                <a:gd name="connsiteX6" fmla="*/ 1573477 w 1573477"/>
                <a:gd name="connsiteY6" fmla="*/ 700089 h 1343027"/>
                <a:gd name="connsiteX7" fmla="*/ 811477 w 1573477"/>
                <a:gd name="connsiteY7" fmla="*/ 1343027 h 1343027"/>
                <a:gd name="connsiteX8" fmla="*/ 49477 w 1573477"/>
                <a:gd name="connsiteY8" fmla="*/ 700089 h 1343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3477" h="1343027">
                  <a:moveTo>
                    <a:pt x="49477" y="700089"/>
                  </a:moveTo>
                  <a:cubicBezTo>
                    <a:pt x="-71173" y="522289"/>
                    <a:pt x="63765" y="465931"/>
                    <a:pt x="87577" y="276225"/>
                  </a:cubicBezTo>
                  <a:cubicBezTo>
                    <a:pt x="111389" y="224631"/>
                    <a:pt x="160602" y="12700"/>
                    <a:pt x="297127" y="0"/>
                  </a:cubicBezTo>
                  <a:cubicBezTo>
                    <a:pt x="306652" y="28575"/>
                    <a:pt x="487627" y="195262"/>
                    <a:pt x="649552" y="161925"/>
                  </a:cubicBezTo>
                  <a:cubicBezTo>
                    <a:pt x="811477" y="128588"/>
                    <a:pt x="963877" y="241301"/>
                    <a:pt x="1163902" y="190501"/>
                  </a:cubicBezTo>
                  <a:lnTo>
                    <a:pt x="1573477" y="57151"/>
                  </a:lnTo>
                  <a:lnTo>
                    <a:pt x="1573477" y="700089"/>
                  </a:lnTo>
                  <a:cubicBezTo>
                    <a:pt x="1573477" y="1055174"/>
                    <a:pt x="1232318" y="1343027"/>
                    <a:pt x="811477" y="1343027"/>
                  </a:cubicBezTo>
                  <a:cubicBezTo>
                    <a:pt x="390636" y="1343027"/>
                    <a:pt x="170127" y="877889"/>
                    <a:pt x="49477" y="700089"/>
                  </a:cubicBezTo>
                  <a:close/>
                </a:path>
              </a:pathLst>
            </a:custGeom>
            <a:gradFill>
              <a:gsLst>
                <a:gs pos="26000">
                  <a:srgbClr val="963EA2"/>
                </a:gs>
                <a:gs pos="62000">
                  <a:srgbClr val="4D277B"/>
                </a:gs>
              </a:gsLst>
              <a:lin ang="2700000" scaled="1"/>
            </a:gra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C2D8A432-C262-483B-8EDF-971500ECFD7B}"/>
                </a:ext>
              </a:extLst>
            </p:cNvPr>
            <p:cNvSpPr/>
            <p:nvPr/>
          </p:nvSpPr>
          <p:spPr>
            <a:xfrm>
              <a:off x="6604686" y="3275825"/>
              <a:ext cx="576000" cy="576000"/>
            </a:xfrm>
            <a:prstGeom prst="triangle">
              <a:avLst/>
            </a:prstGeom>
            <a:solidFill>
              <a:srgbClr val="00B050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2B3463E-2538-47AA-98EC-48B751F4D2FE}"/>
                </a:ext>
              </a:extLst>
            </p:cNvPr>
            <p:cNvSpPr/>
            <p:nvPr/>
          </p:nvSpPr>
          <p:spPr>
            <a:xfrm rot="10800000">
              <a:off x="7180686" y="3275825"/>
              <a:ext cx="576000" cy="576000"/>
            </a:xfrm>
            <a:prstGeom prst="triangle">
              <a:avLst/>
            </a:prstGeom>
            <a:solidFill>
              <a:srgbClr val="FF0000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84232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0C13A032-2A8D-4133-99E3-A52CA637A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810132"/>
            <a:ext cx="12192000" cy="124968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C32EB7B-4B29-45C1-91D1-34C72FDCB40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811585"/>
            <a:ext cx="12192000" cy="1244600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</p:spPr>
      </p:pic>
      <p:sp>
        <p:nvSpPr>
          <p:cNvPr id="31" name="Plus Sign 30">
            <a:extLst>
              <a:ext uri="{FF2B5EF4-FFF2-40B4-BE49-F238E27FC236}">
                <a16:creationId xmlns:a16="http://schemas.microsoft.com/office/drawing/2014/main" id="{5E5F782F-407F-4F42-B4EA-7EE6AE51F408}"/>
              </a:ext>
            </a:extLst>
          </p:cNvPr>
          <p:cNvSpPr/>
          <p:nvPr/>
        </p:nvSpPr>
        <p:spPr>
          <a:xfrm>
            <a:off x="8469986" y="420769"/>
            <a:ext cx="517358" cy="493295"/>
          </a:xfrm>
          <a:prstGeom prst="mathPlus">
            <a:avLst/>
          </a:prstGeom>
          <a:noFill/>
          <a:ln w="508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id="{9E564FDB-EC59-4BA4-A594-031161E2EA46}"/>
              </a:ext>
            </a:extLst>
          </p:cNvPr>
          <p:cNvSpPr/>
          <p:nvPr/>
        </p:nvSpPr>
        <p:spPr>
          <a:xfrm>
            <a:off x="9007945" y="438814"/>
            <a:ext cx="517358" cy="463218"/>
          </a:xfrm>
          <a:prstGeom prst="mathMinus">
            <a:avLst/>
          </a:prstGeom>
          <a:noFill/>
          <a:ln w="508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DA58A65F-47F1-4FEE-9AA9-AA9CDDDF5ABD}"/>
              </a:ext>
            </a:extLst>
          </p:cNvPr>
          <p:cNvSpPr/>
          <p:nvPr/>
        </p:nvSpPr>
        <p:spPr>
          <a:xfrm>
            <a:off x="8469986" y="895226"/>
            <a:ext cx="517358" cy="582738"/>
          </a:xfrm>
          <a:prstGeom prst="mathMultiply">
            <a:avLst/>
          </a:prstGeom>
          <a:noFill/>
          <a:ln w="508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Division Sign 43">
            <a:extLst>
              <a:ext uri="{FF2B5EF4-FFF2-40B4-BE49-F238E27FC236}">
                <a16:creationId xmlns:a16="http://schemas.microsoft.com/office/drawing/2014/main" id="{B2C21D6D-0A6F-46C0-8164-67166C832EE8}"/>
              </a:ext>
            </a:extLst>
          </p:cNvPr>
          <p:cNvSpPr/>
          <p:nvPr/>
        </p:nvSpPr>
        <p:spPr>
          <a:xfrm>
            <a:off x="8990974" y="1010529"/>
            <a:ext cx="517358" cy="352131"/>
          </a:xfrm>
          <a:prstGeom prst="mathDivide">
            <a:avLst/>
          </a:prstGeom>
          <a:noFill/>
          <a:ln w="508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33B1C0-9831-457E-AA09-F3EE124345C6}"/>
              </a:ext>
            </a:extLst>
          </p:cNvPr>
          <p:cNvSpPr/>
          <p:nvPr/>
        </p:nvSpPr>
        <p:spPr>
          <a:xfrm>
            <a:off x="5467438" y="2995869"/>
            <a:ext cx="1257124" cy="1257124"/>
          </a:xfrm>
          <a:prstGeom prst="rect">
            <a:avLst/>
          </a:prstGeom>
          <a:blipFill dpi="0" rotWithShape="1">
            <a:blip r:embed="rId7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B9B5FC2-6E79-49C8-8092-F7057637224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3047619" cy="2343150"/>
          </a:xfrm>
          <a:prstGeom prst="rect">
            <a:avLst/>
          </a:prstGeom>
          <a:gradFill>
            <a:gsLst>
              <a:gs pos="26000">
                <a:srgbClr val="963EA2"/>
              </a:gs>
              <a:gs pos="62000">
                <a:srgbClr val="4D277B"/>
              </a:gs>
            </a:gsLst>
            <a:lin ang="2700000" scaled="1"/>
          </a:gradFill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5CB2D33-9CA2-460A-9007-CA123C9A2F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6969" y="121548"/>
            <a:ext cx="773678" cy="77367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895F040-26FA-4071-B63F-93B7EE13D8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5829" y="746409"/>
            <a:ext cx="2275959" cy="123454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B5F1FAE-6950-4BFF-8377-46A0FFF7CDE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-5361"/>
            <a:ext cx="3047619" cy="2343149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390636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941AA9-178B-4814-B7FE-8C4C1DBE707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889000"/>
            <a:ext cx="12192000" cy="5080000"/>
          </a:xfrm>
          <a:prstGeom prst="rect">
            <a:avLst/>
          </a:prstGeom>
          <a:solidFill>
            <a:srgbClr val="953DA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EF9432-85D9-469B-8317-02C5A34B6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889" y="1051129"/>
            <a:ext cx="3298222" cy="25178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9F60C6-19B0-4325-A3DD-813F2827C89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888999"/>
            <a:ext cx="12192000" cy="2299369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293628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D3C1D0B1-657C-4D59-A3E7-06F28C004727}"/>
              </a:ext>
            </a:extLst>
          </p:cNvPr>
          <p:cNvSpPr/>
          <p:nvPr/>
        </p:nvSpPr>
        <p:spPr>
          <a:xfrm>
            <a:off x="3286124" y="3105150"/>
            <a:ext cx="4495799" cy="9525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002B8DC-F00B-4471-9176-804ACE86A3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0"/>
          <a:stretch/>
        </p:blipFill>
        <p:spPr>
          <a:xfrm>
            <a:off x="3286122" y="3105149"/>
            <a:ext cx="4495800" cy="84772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A88F9C7-D933-4141-87FF-FD3791F149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62" b="14574"/>
          <a:stretch/>
        </p:blipFill>
        <p:spPr>
          <a:xfrm>
            <a:off x="6568460" y="1881188"/>
            <a:ext cx="1682642" cy="41401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D349116-4EF3-4CF5-BBE0-2E8FB2352A76}"/>
              </a:ext>
            </a:extLst>
          </p:cNvPr>
          <p:cNvCxnSpPr/>
          <p:nvPr/>
        </p:nvCxnSpPr>
        <p:spPr>
          <a:xfrm>
            <a:off x="6571346" y="1881188"/>
            <a:ext cx="0" cy="4140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612A7142-675F-4EC7-8E83-F4F2BDF13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164" y="3765413"/>
            <a:ext cx="240736" cy="21514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837866C-2BF7-4D81-892A-4528D55EF712}"/>
              </a:ext>
            </a:extLst>
          </p:cNvPr>
          <p:cNvSpPr txBox="1"/>
          <p:nvPr/>
        </p:nvSpPr>
        <p:spPr>
          <a:xfrm>
            <a:off x="4101157" y="3688318"/>
            <a:ext cx="304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gradFill>
                  <a:gsLst>
                    <a:gs pos="26000">
                      <a:srgbClr val="963EA2"/>
                    </a:gs>
                    <a:gs pos="62000">
                      <a:srgbClr val="4D277B"/>
                    </a:gs>
                  </a:gsLst>
                  <a:lin ang="2700000" scaled="1"/>
                </a:gradFill>
              </a:rPr>
              <a:t>Or better: be sweet like a cat!</a:t>
            </a:r>
          </a:p>
        </p:txBody>
      </p:sp>
    </p:spTree>
    <p:extLst>
      <p:ext uri="{BB962C8B-B14F-4D97-AF65-F5344CB8AC3E}">
        <p14:creationId xmlns:p14="http://schemas.microsoft.com/office/powerpoint/2010/main" val="2997072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10291</TotalTime>
  <Words>14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 Mesquita</dc:creator>
  <cp:lastModifiedBy>Daniell Mesquita</cp:lastModifiedBy>
  <cp:revision>39</cp:revision>
  <dcterms:created xsi:type="dcterms:W3CDTF">2018-04-15T18:37:11Z</dcterms:created>
  <dcterms:modified xsi:type="dcterms:W3CDTF">2018-05-24T23:45:55Z</dcterms:modified>
</cp:coreProperties>
</file>