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130" d="100"/>
          <a:sy n="130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8A5893B4-6CB0-4645-B76E-72C9C24E6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6324" y="255786"/>
            <a:ext cx="1111199" cy="6483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14741E-C7B8-4334-8E31-25CF5C4F6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7" y="141569"/>
            <a:ext cx="1352744" cy="8908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460090" y="-28400"/>
            <a:ext cx="6223820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441" y="110515"/>
            <a:ext cx="4845533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65D0-33EB-43E4-97C5-0F7A471D970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6A143C-964E-4AC9-8BB4-A1EAC83F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46024">
            <a:off x="6143727" y="3665934"/>
            <a:ext cx="1024177" cy="777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3ACED-C733-40BF-B9A6-BF8A9F63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32" y="1165215"/>
            <a:ext cx="574246" cy="6937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7F2EDE-A71A-44D4-82F4-5FB1FD768D18}"/>
              </a:ext>
            </a:extLst>
          </p:cNvPr>
          <p:cNvSpPr/>
          <p:nvPr/>
        </p:nvSpPr>
        <p:spPr>
          <a:xfrm>
            <a:off x="3101243" y="4670618"/>
            <a:ext cx="1082573" cy="42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1953198" y="2230484"/>
            <a:ext cx="1408745" cy="40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F4C7F-D15C-4E7F-98A1-5F3713EC57B2}"/>
              </a:ext>
            </a:extLst>
          </p:cNvPr>
          <p:cNvGrpSpPr/>
          <p:nvPr/>
        </p:nvGrpSpPr>
        <p:grpSpPr>
          <a:xfrm>
            <a:off x="5967237" y="1428627"/>
            <a:ext cx="2090808" cy="2000373"/>
            <a:chOff x="4136881" y="4712490"/>
            <a:chExt cx="1556037" cy="1183734"/>
          </a:xfrm>
        </p:grpSpPr>
        <p:sp>
          <p:nvSpPr>
            <p:cNvPr id="41" name="Frame 40">
              <a:extLst>
                <a:ext uri="{FF2B5EF4-FFF2-40B4-BE49-F238E27FC236}">
                  <a16:creationId xmlns:a16="http://schemas.microsoft.com/office/drawing/2014/main" id="{A6993840-5BDA-4ED6-9BF0-FDB8988EBC02}"/>
                </a:ext>
              </a:extLst>
            </p:cNvPr>
            <p:cNvSpPr/>
            <p:nvPr/>
          </p:nvSpPr>
          <p:spPr>
            <a:xfrm>
              <a:off x="4136881" y="4928211"/>
              <a:ext cx="1556037" cy="968013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data master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proses medical limit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tahunan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system HRD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Input data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asuransi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transaksi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loan </a:t>
              </a:r>
            </a:p>
            <a:p>
              <a:pPr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Kirim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medical dan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payroll proses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owchart: Off-page Connector 41">
              <a:extLst>
                <a:ext uri="{FF2B5EF4-FFF2-40B4-BE49-F238E27FC236}">
                  <a16:creationId xmlns:a16="http://schemas.microsoft.com/office/drawing/2014/main" id="{8DB7E1FF-C9D7-4E7F-BD58-DB66B0E20F80}"/>
                </a:ext>
              </a:extLst>
            </p:cNvPr>
            <p:cNvSpPr/>
            <p:nvPr/>
          </p:nvSpPr>
          <p:spPr>
            <a:xfrm>
              <a:off x="4136881" y="4712490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F202E-1122-4276-AD11-D1EA3E794BFA}"/>
              </a:ext>
            </a:extLst>
          </p:cNvPr>
          <p:cNvSpPr/>
          <p:nvPr/>
        </p:nvSpPr>
        <p:spPr>
          <a:xfrm>
            <a:off x="1849069" y="2106492"/>
            <a:ext cx="1167027" cy="509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FC3DE0-B271-466B-9E55-AD2E91DB8330}"/>
              </a:ext>
            </a:extLst>
          </p:cNvPr>
          <p:cNvGrpSpPr/>
          <p:nvPr/>
        </p:nvGrpSpPr>
        <p:grpSpPr>
          <a:xfrm>
            <a:off x="1212200" y="1639301"/>
            <a:ext cx="1306334" cy="1305158"/>
            <a:chOff x="508719" y="2413794"/>
            <a:chExt cx="1589810" cy="1205057"/>
          </a:xfrm>
          <a:effectLst/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0E492449-388F-4FA8-B1C9-34B3A49D5EB7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data master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system HRD</a:t>
              </a:r>
            </a:p>
          </p:txBody>
        </p:sp>
        <p:sp>
          <p:nvSpPr>
            <p:cNvPr id="49" name="Flowchart: Off-page Connector 48">
              <a:extLst>
                <a:ext uri="{FF2B5EF4-FFF2-40B4-BE49-F238E27FC236}">
                  <a16:creationId xmlns:a16="http://schemas.microsoft.com/office/drawing/2014/main" id="{3B8C2AC6-104B-4A10-B810-788A5EB9F8E0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4186440-B807-4B4A-A4EB-495FF3730C16}"/>
              </a:ext>
            </a:extLst>
          </p:cNvPr>
          <p:cNvGrpSpPr/>
          <p:nvPr/>
        </p:nvGrpSpPr>
        <p:grpSpPr>
          <a:xfrm>
            <a:off x="2092477" y="4752070"/>
            <a:ext cx="1454569" cy="1196160"/>
            <a:chOff x="7214235" y="4619479"/>
            <a:chExt cx="1890409" cy="11881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4A5FA4-11CE-4FC1-858B-7F20AC0F3645}"/>
                </a:ext>
              </a:extLst>
            </p:cNvPr>
            <p:cNvGrpSpPr/>
            <p:nvPr/>
          </p:nvGrpSpPr>
          <p:grpSpPr>
            <a:xfrm>
              <a:off x="7214235" y="4619479"/>
              <a:ext cx="1890409" cy="1188100"/>
              <a:chOff x="5977800" y="4025355"/>
              <a:chExt cx="1601068" cy="1188100"/>
            </a:xfrm>
          </p:grpSpPr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15B3EA6B-7813-4BB8-AACD-45971D5CCA03}"/>
                  </a:ext>
                </a:extLst>
              </p:cNvPr>
              <p:cNvSpPr/>
              <p:nvPr/>
            </p:nvSpPr>
            <p:spPr>
              <a:xfrm>
                <a:off x="6022832" y="4211525"/>
                <a:ext cx="1556036" cy="1001930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9" name="Flowchart: Off-page Connector 38">
                <a:extLst>
                  <a:ext uri="{FF2B5EF4-FFF2-40B4-BE49-F238E27FC236}">
                    <a16:creationId xmlns:a16="http://schemas.microsoft.com/office/drawing/2014/main" id="{6003B5A9-93FA-4810-8176-5F61C44F46F0}"/>
                  </a:ext>
                </a:extLst>
              </p:cNvPr>
              <p:cNvSpPr/>
              <p:nvPr/>
            </p:nvSpPr>
            <p:spPr>
              <a:xfrm>
                <a:off x="5977800" y="4025355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F5E869B-3077-474F-B72E-90E3937C69A9}"/>
                </a:ext>
              </a:extLst>
            </p:cNvPr>
            <p:cNvSpPr txBox="1"/>
            <p:nvPr/>
          </p:nvSpPr>
          <p:spPr>
            <a:xfrm>
              <a:off x="7420462" y="5012235"/>
              <a:ext cx="1568703" cy="409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750" dirty="0" err="1">
                  <a:latin typeface="Arial" panose="020B0604020202020204" pitchFamily="34" charset="0"/>
                  <a:cs typeface="Arial" panose="020B0604020202020204" pitchFamily="34" charset="0"/>
                </a:rPr>
                <a:t>Menerima</a:t>
              </a:r>
              <a:r>
                <a:rPr lang="en-US" alt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 E-slip </a:t>
              </a:r>
              <a:r>
                <a:rPr lang="en-US" altLang="en-US" sz="750" dirty="0" err="1">
                  <a:latin typeface="Arial" panose="020B0604020202020204" pitchFamily="34" charset="0"/>
                  <a:cs typeface="Arial" panose="020B0604020202020204" pitchFamily="34" charset="0"/>
                </a:rPr>
                <a:t>gaji</a:t>
              </a:r>
              <a:r>
                <a:rPr lang="en-US" alt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750" dirty="0" err="1">
                  <a:latin typeface="Arial" panose="020B0604020202020204" pitchFamily="34" charset="0"/>
                  <a:cs typeface="Arial" panose="020B0604020202020204" pitchFamily="34" charset="0"/>
                </a:rPr>
                <a:t>Menerima</a:t>
              </a:r>
              <a:r>
                <a:rPr lang="en-US" alt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latin typeface="Arial" panose="020B0604020202020204" pitchFamily="34" charset="0"/>
                  <a:cs typeface="Arial" panose="020B0604020202020204" pitchFamily="34" charset="0"/>
                </a:rPr>
                <a:t>gaji</a:t>
              </a:r>
              <a:endParaRPr lang="en-US" altLang="en-US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8" name="Picture 2">
            <a:extLst>
              <a:ext uri="{FF2B5EF4-FFF2-40B4-BE49-F238E27FC236}">
                <a16:creationId xmlns:a16="http://schemas.microsoft.com/office/drawing/2014/main" id="{E1CEAA53-EC86-4A73-A482-78553B02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22" y="1220768"/>
            <a:ext cx="797099" cy="55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4">
            <a:extLst>
              <a:ext uri="{FF2B5EF4-FFF2-40B4-BE49-F238E27FC236}">
                <a16:creationId xmlns:a16="http://schemas.microsoft.com/office/drawing/2014/main" id="{99324C3E-9BC5-4B48-BA09-63A41F00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28" y="816714"/>
            <a:ext cx="1047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BAGIAN ATTENDANCE</a:t>
            </a:r>
          </a:p>
        </p:txBody>
      </p:sp>
      <p:sp>
        <p:nvSpPr>
          <p:cNvPr id="68" name="TextBox 21">
            <a:extLst>
              <a:ext uri="{FF2B5EF4-FFF2-40B4-BE49-F238E27FC236}">
                <a16:creationId xmlns:a16="http://schemas.microsoft.com/office/drawing/2014/main" id="{A60D4498-1C7E-4816-83BE-6A119373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51" y="4487455"/>
            <a:ext cx="7296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996866E4-09E3-4C0F-AF9A-3B666B0B1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164" y="857963"/>
            <a:ext cx="124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BAGIAN RECRUITMENT</a:t>
            </a:r>
          </a:p>
        </p:txBody>
      </p:sp>
      <p:pic>
        <p:nvPicPr>
          <p:cNvPr id="73" name="Picture 24">
            <a:extLst>
              <a:ext uri="{FF2B5EF4-FFF2-40B4-BE49-F238E27FC236}">
                <a16:creationId xmlns:a16="http://schemas.microsoft.com/office/drawing/2014/main" id="{F309BDE2-6F6F-4611-B96B-5D2A0816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96" y="4377911"/>
            <a:ext cx="387860" cy="51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1ED5CB88-235E-497D-BF78-F80439E023C7}"/>
              </a:ext>
            </a:extLst>
          </p:cNvPr>
          <p:cNvSpPr/>
          <p:nvPr/>
        </p:nvSpPr>
        <p:spPr>
          <a:xfrm>
            <a:off x="5447454" y="2632474"/>
            <a:ext cx="421361" cy="2579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EC7483-0288-4795-B2BB-FA55DD41C99A}"/>
              </a:ext>
            </a:extLst>
          </p:cNvPr>
          <p:cNvSpPr txBox="1"/>
          <p:nvPr/>
        </p:nvSpPr>
        <p:spPr>
          <a:xfrm>
            <a:off x="1281106" y="81391"/>
            <a:ext cx="6470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white"/>
                </a:solidFill>
                <a:latin typeface="Calibri" panose="020F0502020204030204"/>
              </a:rPr>
              <a:t>FLOW PAYROLL PROCESS PT. YPMI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agian attendace">
            <a:extLst>
              <a:ext uri="{FF2B5EF4-FFF2-40B4-BE49-F238E27FC236}">
                <a16:creationId xmlns:a16="http://schemas.microsoft.com/office/drawing/2014/main" id="{B6F4A177-F662-4C5E-95C5-05FFB8236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80" y="1165215"/>
            <a:ext cx="574246" cy="57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E0C580E-B138-415A-B70C-56023625BFE1}"/>
              </a:ext>
            </a:extLst>
          </p:cNvPr>
          <p:cNvGrpSpPr/>
          <p:nvPr/>
        </p:nvGrpSpPr>
        <p:grpSpPr>
          <a:xfrm>
            <a:off x="3356645" y="1417805"/>
            <a:ext cx="2090809" cy="2269441"/>
            <a:chOff x="508719" y="2413794"/>
            <a:chExt cx="1589810" cy="1205057"/>
          </a:xfrm>
          <a:effectLst/>
        </p:grpSpPr>
        <p:sp>
          <p:nvSpPr>
            <p:cNvPr id="51" name="Frame 50">
              <a:extLst>
                <a:ext uri="{FF2B5EF4-FFF2-40B4-BE49-F238E27FC236}">
                  <a16:creationId xmlns:a16="http://schemas.microsoft.com/office/drawing/2014/main" id="{396FBC22-98C2-42C6-9F14-AEF5A517EEDF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Registrasi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mesin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absen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master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absen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system HRD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data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absen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harian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Konfirmasi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kehadiran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Proses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absen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harian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Kirim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absen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proses payroll </a:t>
              </a:r>
            </a:p>
          </p:txBody>
        </p:sp>
        <p:sp>
          <p:nvSpPr>
            <p:cNvPr id="52" name="Flowchart: Off-page Connector 51">
              <a:extLst>
                <a:ext uri="{FF2B5EF4-FFF2-40B4-BE49-F238E27FC236}">
                  <a16:creationId xmlns:a16="http://schemas.microsoft.com/office/drawing/2014/main" id="{7AB02A07-9C12-4781-A538-9690C0B41025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sp>
        <p:nvSpPr>
          <p:cNvPr id="55" name="TextBox 42">
            <a:extLst>
              <a:ext uri="{FF2B5EF4-FFF2-40B4-BE49-F238E27FC236}">
                <a16:creationId xmlns:a16="http://schemas.microsoft.com/office/drawing/2014/main" id="{BF2768CF-B5D9-420C-B610-00FAC6268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872" y="1045780"/>
            <a:ext cx="1258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BAGIAN MEDICAL &amp; WELFARE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D1F22A0-6C36-4266-AF96-850AAB0E1E3E}"/>
              </a:ext>
            </a:extLst>
          </p:cNvPr>
          <p:cNvSpPr/>
          <p:nvPr/>
        </p:nvSpPr>
        <p:spPr>
          <a:xfrm rot="5400000">
            <a:off x="6723930" y="3337676"/>
            <a:ext cx="180828" cy="2307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AutoShape 4" descr="Image result for bagian welfare">
            <a:extLst>
              <a:ext uri="{FF2B5EF4-FFF2-40B4-BE49-F238E27FC236}">
                <a16:creationId xmlns:a16="http://schemas.microsoft.com/office/drawing/2014/main" id="{303443AA-951B-40ED-9AA5-59FB45D2F7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7C65807-33A7-483A-AE69-F2F0D0FDFD34}"/>
              </a:ext>
            </a:extLst>
          </p:cNvPr>
          <p:cNvGrpSpPr/>
          <p:nvPr/>
        </p:nvGrpSpPr>
        <p:grpSpPr>
          <a:xfrm>
            <a:off x="4411284" y="4085069"/>
            <a:ext cx="2963553" cy="2595577"/>
            <a:chOff x="4136881" y="4712490"/>
            <a:chExt cx="1915227" cy="1556760"/>
          </a:xfrm>
        </p:grpSpPr>
        <p:sp>
          <p:nvSpPr>
            <p:cNvPr id="82" name="Frame 81">
              <a:extLst>
                <a:ext uri="{FF2B5EF4-FFF2-40B4-BE49-F238E27FC236}">
                  <a16:creationId xmlns:a16="http://schemas.microsoft.com/office/drawing/2014/main" id="{184BF11B-3782-40AF-903A-85FD3DA9A031}"/>
                </a:ext>
              </a:extLst>
            </p:cNvPr>
            <p:cNvSpPr/>
            <p:nvPr/>
          </p:nvSpPr>
          <p:spPr>
            <a:xfrm>
              <a:off x="4136881" y="4928212"/>
              <a:ext cx="1915227" cy="1341038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data master payroll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system HRD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Pendaftaran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BPJS TK dan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asuransi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Bumida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data allowance dan deduction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Validasi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cek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konfirmasi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overtime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Menerima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dari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setiap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bagian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sebagai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komponen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proses di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pembayaran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gaji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Pengajuan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proposal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gaji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Proses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pembayaran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gaji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pengiriman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E-slip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gaji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gaji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bagian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Pajak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Finance dan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pihak</a:t>
              </a:r>
              <a:r>
                <a:rPr lang="en-US" altLang="en-US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7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ketiga</a:t>
              </a: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endParaRPr lang="en-US" alt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lowchart: Off-page Connector 82">
              <a:extLst>
                <a:ext uri="{FF2B5EF4-FFF2-40B4-BE49-F238E27FC236}">
                  <a16:creationId xmlns:a16="http://schemas.microsoft.com/office/drawing/2014/main" id="{52831BB9-8ACD-457E-9C40-4E3FAB120557}"/>
                </a:ext>
              </a:extLst>
            </p:cNvPr>
            <p:cNvSpPr/>
            <p:nvPr/>
          </p:nvSpPr>
          <p:spPr>
            <a:xfrm>
              <a:off x="4136881" y="4712490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1F77545-E198-44E6-B285-977795BCA30C}"/>
              </a:ext>
            </a:extLst>
          </p:cNvPr>
          <p:cNvSpPr/>
          <p:nvPr/>
        </p:nvSpPr>
        <p:spPr>
          <a:xfrm>
            <a:off x="2691266" y="2514521"/>
            <a:ext cx="421361" cy="2579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5" name="TextBox 42">
            <a:extLst>
              <a:ext uri="{FF2B5EF4-FFF2-40B4-BE49-F238E27FC236}">
                <a16:creationId xmlns:a16="http://schemas.microsoft.com/office/drawing/2014/main" id="{7DC05687-335D-47CD-A956-6382C008B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584" y="3888600"/>
            <a:ext cx="953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BAGIAN PAYROLL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0209010D-8EC1-4EC8-9F69-07B3AB7E6FF5}"/>
              </a:ext>
            </a:extLst>
          </p:cNvPr>
          <p:cNvSpPr/>
          <p:nvPr/>
        </p:nvSpPr>
        <p:spPr>
          <a:xfrm rot="10800000">
            <a:off x="3732701" y="5327765"/>
            <a:ext cx="421361" cy="2579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48289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151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Franklin Gothic Medium Cond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 ESA PUTERI</dc:creator>
  <cp:lastModifiedBy>Milla Puspita</cp:lastModifiedBy>
  <cp:revision>38</cp:revision>
  <dcterms:created xsi:type="dcterms:W3CDTF">2023-08-16T04:23:45Z</dcterms:created>
  <dcterms:modified xsi:type="dcterms:W3CDTF">2023-09-20T06:05:34Z</dcterms:modified>
</cp:coreProperties>
</file>