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B472-4701-4F38-8F5A-F7323AED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03AD7-59A9-471F-83B1-6C94C4EF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33B4-A1A7-4776-BA16-67E65AD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9504-F750-4080-A879-D59346FF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99D0-693D-400E-9FBF-B049796F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CCA2-38FF-4B6D-AB72-8B7F518C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291E-F2E8-45F2-8162-5549E3D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F7CB-1EA4-411A-90D9-52DF281A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D665-BE20-48E9-820A-AFC76480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9C52-9ADC-4FFD-A814-D497DDE1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FD928-9ECB-479B-8DB9-051CF7537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3BCE1-A8D4-4EC2-9E9A-48C7F9F7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7628-2EFC-4F4F-8DF3-B1CFDC5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FFCC-137C-444D-88D9-13F02CD0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2639-7394-4416-9058-DEAB9748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 descr="Logo&#10;&#10;Description automatically generated">
            <a:extLst>
              <a:ext uri="{FF2B5EF4-FFF2-40B4-BE49-F238E27FC236}">
                <a16:creationId xmlns:a16="http://schemas.microsoft.com/office/drawing/2014/main" id="{8A5893B4-6CB0-4645-B76E-72C9C24E6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5099" y="255787"/>
            <a:ext cx="1481599" cy="6483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14741E-C7B8-4334-8E31-25CF5C4F68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129" y="141569"/>
            <a:ext cx="1803659" cy="8908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7D798-18BA-467A-9495-78D7F8BD7F59}"/>
              </a:ext>
            </a:extLst>
          </p:cNvPr>
          <p:cNvGrpSpPr/>
          <p:nvPr userDrawn="1"/>
        </p:nvGrpSpPr>
        <p:grpSpPr>
          <a:xfrm>
            <a:off x="1946787" y="-28400"/>
            <a:ext cx="8298427" cy="739428"/>
            <a:chOff x="1946787" y="-28400"/>
            <a:chExt cx="8298426" cy="73942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B6BF7A5-D53E-49A5-AC8B-2C0E2764F356}"/>
                </a:ext>
              </a:extLst>
            </p:cNvPr>
            <p:cNvSpPr/>
            <p:nvPr/>
          </p:nvSpPr>
          <p:spPr>
            <a:xfrm>
              <a:off x="1946787" y="0"/>
              <a:ext cx="829842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9C90E53-17D0-4FF3-829B-F60FA7787275}"/>
                </a:ext>
              </a:extLst>
            </p:cNvPr>
            <p:cNvSpPr/>
            <p:nvPr/>
          </p:nvSpPr>
          <p:spPr>
            <a:xfrm rot="10800000">
              <a:off x="2223407" y="-28400"/>
              <a:ext cx="77451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F6DEAEC-B4FC-40BC-8F44-2D1EE7118F52}"/>
                </a:ext>
              </a:extLst>
            </p:cNvPr>
            <p:cNvSpPr/>
            <p:nvPr/>
          </p:nvSpPr>
          <p:spPr>
            <a:xfrm>
              <a:off x="2394857" y="0"/>
              <a:ext cx="7402286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7796E55-184A-4B57-A603-52126408BD92}"/>
                </a:ext>
              </a:extLst>
            </p:cNvPr>
            <p:cNvSpPr/>
            <p:nvPr/>
          </p:nvSpPr>
          <p:spPr>
            <a:xfrm>
              <a:off x="2605548" y="-14199"/>
              <a:ext cx="6980904" cy="711028"/>
            </a:xfrm>
            <a:custGeom>
              <a:avLst/>
              <a:gdLst>
                <a:gd name="connsiteX0" fmla="*/ 0 w 7787148"/>
                <a:gd name="connsiteY0" fmla="*/ 0 h 691364"/>
                <a:gd name="connsiteX1" fmla="*/ 7787148 w 7787148"/>
                <a:gd name="connsiteY1" fmla="*/ 0 h 691364"/>
                <a:gd name="connsiteX2" fmla="*/ 7787148 w 7787148"/>
                <a:gd name="connsiteY2" fmla="*/ 691364 h 691364"/>
                <a:gd name="connsiteX3" fmla="*/ 0 w 7787148"/>
                <a:gd name="connsiteY3" fmla="*/ 691364 h 691364"/>
                <a:gd name="connsiteX4" fmla="*/ 0 w 7787148"/>
                <a:gd name="connsiteY4" fmla="*/ 0 h 691364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0 w 7787148"/>
                <a:gd name="connsiteY3" fmla="*/ 691364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629832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  <a:gd name="connsiteX0" fmla="*/ 0 w 7787148"/>
                <a:gd name="connsiteY0" fmla="*/ 0 h 711028"/>
                <a:gd name="connsiteX1" fmla="*/ 7787148 w 7787148"/>
                <a:gd name="connsiteY1" fmla="*/ 0 h 711028"/>
                <a:gd name="connsiteX2" fmla="*/ 7583700 w 7787148"/>
                <a:gd name="connsiteY2" fmla="*/ 711028 h 711028"/>
                <a:gd name="connsiteX3" fmla="*/ 226142 w 7787148"/>
                <a:gd name="connsiteY3" fmla="*/ 681532 h 711028"/>
                <a:gd name="connsiteX4" fmla="*/ 0 w 7787148"/>
                <a:gd name="connsiteY4" fmla="*/ 0 h 71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148" h="711028">
                  <a:moveTo>
                    <a:pt x="0" y="0"/>
                  </a:moveTo>
                  <a:lnTo>
                    <a:pt x="7787148" y="0"/>
                  </a:lnTo>
                  <a:lnTo>
                    <a:pt x="7583700" y="711028"/>
                  </a:lnTo>
                  <a:lnTo>
                    <a:pt x="226142" y="6815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lumMod val="55000"/>
                    <a:lumOff val="45000"/>
                  </a:srgbClr>
                </a:gs>
                <a:gs pos="50000">
                  <a:srgbClr val="002060">
                    <a:alpha val="43000"/>
                    <a:lumMod val="77000"/>
                    <a:lumOff val="23000"/>
                  </a:srgbClr>
                </a:gs>
                <a:gs pos="100000">
                  <a:srgbClr val="00206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A447D2-A197-4E6C-B1D6-6318172F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0589" y="110515"/>
            <a:ext cx="6460711" cy="49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57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48C8-C2EF-4711-A60A-9E0B2029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8D70-F637-41DB-A3A5-B9897748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C0E3B-1AAD-49C5-879B-97169A09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4320-ED81-4113-A81F-1CF0D51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915E-ABF0-49E9-BDE9-A06AE7C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2B1-1AF0-4163-A120-08232AB0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740-B27E-4285-8E19-36DD35A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40FD-9F1D-4C25-98A4-FA91E3F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23A1-9FD9-40BD-9562-B9C821C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7B9C-56FE-48FE-A267-C80020A1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4B3B-655D-4B1C-B82A-E66AD0B4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C19A-6703-47C4-9EC4-3C72DF20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1DAEA-41AC-4C52-A2E8-6C506C6F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86160-89DC-46B0-AEF0-F0803E62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9258-0683-4197-930C-1CD68FEB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F1AB-CAB5-41CC-963E-BB1A9E5F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31C6-C809-4F26-ADA3-A2DE431B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16F9-0467-44F8-B963-5491528B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0784-B14A-445F-9E1B-E72FA35E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69C96-8EB8-4D4A-97ED-AB81F8006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B2DDB-D676-4D2C-80E2-B3C5DE9D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BE05-6D9B-4851-A4FC-FC76F006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BC170-85CC-46DA-BD26-AC433E1D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C711D-CCF7-4AC0-B5D3-D7CEA866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0E8-B3AC-4329-94E4-35BAA836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58679-935D-4B2B-BB08-FABC1F0B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DB887-3B12-408A-A09A-4AC7D0C4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B96D3-08D5-4149-A8C1-A365F1C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C74D9-083B-457E-A23E-98898B34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A1-63B9-4737-A5FE-BA88E2E1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35C4-D464-411E-ADDC-8AFD77C3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9EF6-646F-496E-9BD2-EAA2790A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97DB-915C-4B10-B2B2-32A04B6E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B7648-7F7E-467C-AE2F-099531117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1FB5-A279-477C-8AD8-103185F0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F494-E856-47A3-A450-A8017C85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8228-829D-45C2-AAAD-40751919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2803-7B08-48AA-A403-9883BCA4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81326-B178-404A-AAA5-61C79CA4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015E-04F8-4E30-8A98-3767883C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4FCE-2EC8-4349-BBB9-B2DA8900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39A3-AEFD-4AA4-A1C3-8A98250E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99C6-245F-4B78-957C-E8D0607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6CDAD-BEE8-433C-B518-36411CA4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AE97-C36E-40A6-ABFD-1EB4AC49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C708-FA12-470C-832C-28E6164D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A3CF-F0A3-4E74-BF85-14C65AB8F1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D412-C18C-438B-8C47-8E211D4DE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363D-7701-48F3-ACA4-5E9558DE1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7C47-EFD4-43DB-992B-78CF93E2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FF2B5EF4-FFF2-40B4-BE49-F238E27FC236}">
                <a16:creationId xmlns:a16="http://schemas.microsoft.com/office/drawing/2014/main" id="{CF4FD64E-524C-4FD1-9006-F6045880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04" y="1268490"/>
            <a:ext cx="1062798" cy="7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F2EDE-A71A-44D4-82F4-5FB1FD768D18}"/>
              </a:ext>
            </a:extLst>
          </p:cNvPr>
          <p:cNvSpPr/>
          <p:nvPr/>
        </p:nvSpPr>
        <p:spPr>
          <a:xfrm>
            <a:off x="6482581" y="5085067"/>
            <a:ext cx="1443431" cy="565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AD028-2D80-4D27-AC78-60A47D256538}"/>
              </a:ext>
            </a:extLst>
          </p:cNvPr>
          <p:cNvSpPr/>
          <p:nvPr/>
        </p:nvSpPr>
        <p:spPr>
          <a:xfrm>
            <a:off x="1598931" y="1832118"/>
            <a:ext cx="1878326" cy="535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4373A0-9AEF-47F1-9160-FF92200687EF}"/>
              </a:ext>
            </a:extLst>
          </p:cNvPr>
          <p:cNvGrpSpPr/>
          <p:nvPr/>
        </p:nvGrpSpPr>
        <p:grpSpPr>
          <a:xfrm>
            <a:off x="5063632" y="1071476"/>
            <a:ext cx="1735555" cy="1780169"/>
            <a:chOff x="2580846" y="1411037"/>
            <a:chExt cx="1735555" cy="1780169"/>
          </a:xfrm>
          <a:effectLst/>
        </p:grpSpPr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E239B33E-708C-4E16-8E49-27255262519E}"/>
                </a:ext>
              </a:extLst>
            </p:cNvPr>
            <p:cNvSpPr/>
            <p:nvPr/>
          </p:nvSpPr>
          <p:spPr>
            <a:xfrm>
              <a:off x="2580846" y="1611061"/>
              <a:ext cx="1735555" cy="1580145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planning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system,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berdasarkan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log book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Pengawas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0" name="Flowchart: Off-page Connector 29">
              <a:extLst>
                <a:ext uri="{FF2B5EF4-FFF2-40B4-BE49-F238E27FC236}">
                  <a16:creationId xmlns:a16="http://schemas.microsoft.com/office/drawing/2014/main" id="{7E65ACDF-2E16-4DEB-B4D8-D365ABF1AC4F}"/>
                </a:ext>
              </a:extLst>
            </p:cNvPr>
            <p:cNvSpPr/>
            <p:nvPr/>
          </p:nvSpPr>
          <p:spPr>
            <a:xfrm>
              <a:off x="2580847" y="1411037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A80789-6F5A-4623-A756-FD928C4E9D1C}"/>
              </a:ext>
            </a:extLst>
          </p:cNvPr>
          <p:cNvGrpSpPr/>
          <p:nvPr/>
        </p:nvGrpSpPr>
        <p:grpSpPr>
          <a:xfrm>
            <a:off x="7287628" y="1445490"/>
            <a:ext cx="2081505" cy="2012254"/>
            <a:chOff x="4664219" y="1445782"/>
            <a:chExt cx="1556036" cy="1168037"/>
          </a:xfrm>
          <a:effectLst/>
        </p:grpSpPr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EEB290A1-E002-4E0A-9FA6-6F5CA05E64B9}"/>
                </a:ext>
              </a:extLst>
            </p:cNvPr>
            <p:cNvSpPr/>
            <p:nvPr/>
          </p:nvSpPr>
          <p:spPr>
            <a:xfrm>
              <a:off x="4664219" y="1645807"/>
              <a:ext cx="1556036" cy="968012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33" name="Flowchart: Off-page Connector 32">
              <a:extLst>
                <a:ext uri="{FF2B5EF4-FFF2-40B4-BE49-F238E27FC236}">
                  <a16:creationId xmlns:a16="http://schemas.microsoft.com/office/drawing/2014/main" id="{DD0B0481-3372-4604-88C2-66CD7E263D23}"/>
                </a:ext>
              </a:extLst>
            </p:cNvPr>
            <p:cNvSpPr/>
            <p:nvPr/>
          </p:nvSpPr>
          <p:spPr>
            <a:xfrm>
              <a:off x="4664219" y="1445782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517E6-EDF1-40CC-9E17-2661702E8FB1}"/>
              </a:ext>
            </a:extLst>
          </p:cNvPr>
          <p:cNvGrpSpPr/>
          <p:nvPr/>
        </p:nvGrpSpPr>
        <p:grpSpPr>
          <a:xfrm>
            <a:off x="9836719" y="2832835"/>
            <a:ext cx="2081505" cy="2167837"/>
            <a:chOff x="6800850" y="2303084"/>
            <a:chExt cx="1556036" cy="1201955"/>
          </a:xfrm>
        </p:grpSpPr>
        <p:sp>
          <p:nvSpPr>
            <p:cNvPr id="35" name="Frame 34">
              <a:extLst>
                <a:ext uri="{FF2B5EF4-FFF2-40B4-BE49-F238E27FC236}">
                  <a16:creationId xmlns:a16="http://schemas.microsoft.com/office/drawing/2014/main" id="{D01C648D-DFB9-48B2-A126-B1C932FAC331}"/>
                </a:ext>
              </a:extLst>
            </p:cNvPr>
            <p:cNvSpPr/>
            <p:nvPr/>
          </p:nvSpPr>
          <p:spPr>
            <a:xfrm>
              <a:off x="6800850" y="2503109"/>
              <a:ext cx="1556036" cy="1001930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Menerima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rencana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system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Menyiapkan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pemesanan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bus dan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kantin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C57F9C-724C-4004-A04D-E02CD089A6F4}"/>
                </a:ext>
              </a:extLst>
            </p:cNvPr>
            <p:cNvSpPr/>
            <p:nvPr/>
          </p:nvSpPr>
          <p:spPr>
            <a:xfrm>
              <a:off x="6800850" y="230308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0F4C7F-D15C-4E7F-98A1-5F3713EC57B2}"/>
              </a:ext>
            </a:extLst>
          </p:cNvPr>
          <p:cNvGrpSpPr/>
          <p:nvPr/>
        </p:nvGrpSpPr>
        <p:grpSpPr>
          <a:xfrm>
            <a:off x="4638430" y="4764035"/>
            <a:ext cx="2126815" cy="1948463"/>
            <a:chOff x="4136881" y="4784747"/>
            <a:chExt cx="1556037" cy="1111477"/>
          </a:xfrm>
        </p:grpSpPr>
        <p:sp>
          <p:nvSpPr>
            <p:cNvPr id="41" name="Frame 40">
              <a:extLst>
                <a:ext uri="{FF2B5EF4-FFF2-40B4-BE49-F238E27FC236}">
                  <a16:creationId xmlns:a16="http://schemas.microsoft.com/office/drawing/2014/main" id="{A6993840-5BDA-4ED6-9BF0-FDB8988EBC02}"/>
                </a:ext>
              </a:extLst>
            </p:cNvPr>
            <p:cNvSpPr/>
            <p:nvPr/>
          </p:nvSpPr>
          <p:spPr>
            <a:xfrm>
              <a:off x="4136881" y="4928211"/>
              <a:ext cx="1556037" cy="968013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Tunjangan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dibayarkan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bulan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berikutnya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8DB7E1FF-C9D7-4E7F-BD58-DB66B0E20F80}"/>
                </a:ext>
              </a:extLst>
            </p:cNvPr>
            <p:cNvSpPr/>
            <p:nvPr/>
          </p:nvSpPr>
          <p:spPr>
            <a:xfrm>
              <a:off x="4136881" y="4784747"/>
              <a:ext cx="321826" cy="327793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F202E-1122-4276-AD11-D1EA3E794BFA}"/>
              </a:ext>
            </a:extLst>
          </p:cNvPr>
          <p:cNvSpPr/>
          <p:nvPr/>
        </p:nvSpPr>
        <p:spPr>
          <a:xfrm>
            <a:off x="2465425" y="1665655"/>
            <a:ext cx="1556036" cy="6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1A97B79-A01D-4A70-A754-9E703055FCEF}"/>
              </a:ext>
            </a:extLst>
          </p:cNvPr>
          <p:cNvSpPr/>
          <p:nvPr/>
        </p:nvSpPr>
        <p:spPr>
          <a:xfrm rot="9929430">
            <a:off x="9398937" y="4924578"/>
            <a:ext cx="311486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FDEEE-01F3-4F8B-9553-1AEFE7CFEA81}"/>
              </a:ext>
            </a:extLst>
          </p:cNvPr>
          <p:cNvSpPr txBox="1"/>
          <p:nvPr/>
        </p:nvSpPr>
        <p:spPr>
          <a:xfrm>
            <a:off x="2805106" y="81392"/>
            <a:ext cx="64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FLOW PENGAJUAN PELAKSANAAN KERJA LEMBUR (OVERTIME)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434C45-562C-4DF9-A27B-9BD410663FCB}"/>
              </a:ext>
            </a:extLst>
          </p:cNvPr>
          <p:cNvSpPr txBox="1"/>
          <p:nvPr/>
        </p:nvSpPr>
        <p:spPr>
          <a:xfrm>
            <a:off x="7596562" y="2030996"/>
            <a:ext cx="1393756" cy="116955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Approval pada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ESS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pengawas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Foreman, General Foreman / Supervisor &amp;  Manager Bagian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186440-B807-4B4A-A4EB-495FF3730C16}"/>
              </a:ext>
            </a:extLst>
          </p:cNvPr>
          <p:cNvGrpSpPr/>
          <p:nvPr/>
        </p:nvGrpSpPr>
        <p:grpSpPr>
          <a:xfrm>
            <a:off x="7197781" y="4723319"/>
            <a:ext cx="2081504" cy="1966231"/>
            <a:chOff x="7214235" y="4619479"/>
            <a:chExt cx="1890409" cy="11881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4A5FA4-11CE-4FC1-858B-7F20AC0F3645}"/>
                </a:ext>
              </a:extLst>
            </p:cNvPr>
            <p:cNvGrpSpPr/>
            <p:nvPr/>
          </p:nvGrpSpPr>
          <p:grpSpPr>
            <a:xfrm>
              <a:off x="7214235" y="4619479"/>
              <a:ext cx="1890409" cy="1188100"/>
              <a:chOff x="5977800" y="4025355"/>
              <a:chExt cx="1601068" cy="1188100"/>
            </a:xfrm>
          </p:grpSpPr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15B3EA6B-7813-4BB8-AACD-45971D5CCA03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39" name="Flowchart: Off-page Connector 38">
                <a:extLst>
                  <a:ext uri="{FF2B5EF4-FFF2-40B4-BE49-F238E27FC236}">
                    <a16:creationId xmlns:a16="http://schemas.microsoft.com/office/drawing/2014/main" id="{6003B5A9-93FA-4810-8176-5F61C44F46F0}"/>
                  </a:ext>
                </a:extLst>
              </p:cNvPr>
              <p:cNvSpPr/>
              <p:nvPr/>
            </p:nvSpPr>
            <p:spPr>
              <a:xfrm>
                <a:off x="5977800" y="4025355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6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5E869B-3077-474F-B72E-90E3937C69A9}"/>
                </a:ext>
              </a:extLst>
            </p:cNvPr>
            <p:cNvSpPr txBox="1"/>
            <p:nvPr/>
          </p:nvSpPr>
          <p:spPr>
            <a:xfrm>
              <a:off x="7420462" y="5012235"/>
              <a:ext cx="1568704" cy="603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Pelaksanaan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Pencatatan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kehadiran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saat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datang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pulang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E1CEAA53-EC86-4A73-A482-78553B02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71" y="964627"/>
            <a:ext cx="1062798" cy="7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4">
            <a:extLst>
              <a:ext uri="{FF2B5EF4-FFF2-40B4-BE49-F238E27FC236}">
                <a16:creationId xmlns:a16="http://schemas.microsoft.com/office/drawing/2014/main" id="{99324C3E-9BC5-4B48-BA09-63A41F0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560" y="661357"/>
            <a:ext cx="1187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PETUGAS ADMIN</a:t>
            </a:r>
          </a:p>
        </p:txBody>
      </p:sp>
      <p:sp>
        <p:nvSpPr>
          <p:cNvPr id="62" name="TextBox 42">
            <a:extLst>
              <a:ext uri="{FF2B5EF4-FFF2-40B4-BE49-F238E27FC236}">
                <a16:creationId xmlns:a16="http://schemas.microsoft.com/office/drawing/2014/main" id="{CDCE7E77-A90C-44CB-84E0-B0377194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246" y="1180585"/>
            <a:ext cx="115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APPROVER /PENGAWAS</a:t>
            </a: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A60D4498-1C7E-4816-83BE-6A119373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247" y="4416239"/>
            <a:ext cx="909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796CA9D7-2B3B-4DCB-A15C-15997881E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53" y="777132"/>
            <a:ext cx="736570" cy="49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3">
            <a:extLst>
              <a:ext uri="{FF2B5EF4-FFF2-40B4-BE49-F238E27FC236}">
                <a16:creationId xmlns:a16="http://schemas.microsoft.com/office/drawing/2014/main" id="{996866E4-09E3-4C0F-AF9A-3B666B0B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593" y="1050751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PENGAWAS</a:t>
            </a:r>
          </a:p>
        </p:txBody>
      </p:sp>
      <p:pic>
        <p:nvPicPr>
          <p:cNvPr id="73" name="Picture 24">
            <a:extLst>
              <a:ext uri="{FF2B5EF4-FFF2-40B4-BE49-F238E27FC236}">
                <a16:creationId xmlns:a16="http://schemas.microsoft.com/office/drawing/2014/main" id="{F309BDE2-6F6F-4611-B96B-5D2A0816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84" y="4437866"/>
            <a:ext cx="517146" cy="6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5">
            <a:extLst>
              <a:ext uri="{FF2B5EF4-FFF2-40B4-BE49-F238E27FC236}">
                <a16:creationId xmlns:a16="http://schemas.microsoft.com/office/drawing/2014/main" id="{9865DF76-89CE-4312-AB24-CEC54CC62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937" r="-18580"/>
          <a:stretch/>
        </p:blipFill>
        <p:spPr bwMode="auto">
          <a:xfrm>
            <a:off x="10989119" y="2524208"/>
            <a:ext cx="882144" cy="6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2">
            <a:extLst>
              <a:ext uri="{FF2B5EF4-FFF2-40B4-BE49-F238E27FC236}">
                <a16:creationId xmlns:a16="http://schemas.microsoft.com/office/drawing/2014/main" id="{6258BD3F-E2AF-4DD8-BCDC-47C394F7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2888" y="2541318"/>
            <a:ext cx="1155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HRD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B31310-4482-4D4D-A5A1-3A048DA3AD50}"/>
              </a:ext>
            </a:extLst>
          </p:cNvPr>
          <p:cNvGrpSpPr/>
          <p:nvPr/>
        </p:nvGrpSpPr>
        <p:grpSpPr>
          <a:xfrm>
            <a:off x="2703701" y="1521499"/>
            <a:ext cx="1741779" cy="1740210"/>
            <a:chOff x="508719" y="2413794"/>
            <a:chExt cx="1589810" cy="1205057"/>
          </a:xfrm>
          <a:effectLst/>
        </p:grpSpPr>
        <p:sp>
          <p:nvSpPr>
            <p:cNvPr id="50" name="Frame 49">
              <a:extLst>
                <a:ext uri="{FF2B5EF4-FFF2-40B4-BE49-F238E27FC236}">
                  <a16:creationId xmlns:a16="http://schemas.microsoft.com/office/drawing/2014/main" id="{7CA4E469-52DE-4AEC-B1BB-B335490A1695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Mendata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yg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lembur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pada log book</a:t>
              </a:r>
            </a:p>
          </p:txBody>
        </p:sp>
        <p:sp>
          <p:nvSpPr>
            <p:cNvPr id="51" name="Flowchart: Off-page Connector 50">
              <a:extLst>
                <a:ext uri="{FF2B5EF4-FFF2-40B4-BE49-F238E27FC236}">
                  <a16:creationId xmlns:a16="http://schemas.microsoft.com/office/drawing/2014/main" id="{BB9B70F4-FD41-4DB0-9E7F-D1B348CA1698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9019CA-3A50-480E-9677-9220016DF4B8}"/>
              </a:ext>
            </a:extLst>
          </p:cNvPr>
          <p:cNvGrpSpPr/>
          <p:nvPr/>
        </p:nvGrpSpPr>
        <p:grpSpPr>
          <a:xfrm>
            <a:off x="238161" y="2994326"/>
            <a:ext cx="2099084" cy="2057026"/>
            <a:chOff x="508719" y="2413794"/>
            <a:chExt cx="1589810" cy="1205057"/>
          </a:xfrm>
          <a:effectLst/>
        </p:grpSpPr>
        <p:sp>
          <p:nvSpPr>
            <p:cNvPr id="54" name="Frame 53">
              <a:extLst>
                <a:ext uri="{FF2B5EF4-FFF2-40B4-BE49-F238E27FC236}">
                  <a16:creationId xmlns:a16="http://schemas.microsoft.com/office/drawing/2014/main" id="{251D1115-8B4A-412A-9570-516E64416C90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00000"/>
                </a:lnSpc>
                <a:spcBef>
                  <a:spcPct val="0"/>
                </a:spcBef>
                <a:buAutoNum type="arabicPeriod"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pekerjaan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0000"/>
                </a:lnSpc>
                <a:spcBef>
                  <a:spcPct val="0"/>
                </a:spcBef>
                <a:buAutoNum type="arabicPeriod"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Perintah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Atasan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0000"/>
                </a:lnSpc>
                <a:spcBef>
                  <a:spcPct val="0"/>
                </a:spcBef>
                <a:buAutoNum type="arabicPeriod"/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persetujuan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dari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Off-page Connector 54">
              <a:extLst>
                <a:ext uri="{FF2B5EF4-FFF2-40B4-BE49-F238E27FC236}">
                  <a16:creationId xmlns:a16="http://schemas.microsoft.com/office/drawing/2014/main" id="{73E372FB-7559-4D84-9FF5-49892E61A793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sp>
        <p:nvSpPr>
          <p:cNvPr id="3" name="AutoShape 2" descr="Image result for pekerja">
            <a:extLst>
              <a:ext uri="{FF2B5EF4-FFF2-40B4-BE49-F238E27FC236}">
                <a16:creationId xmlns:a16="http://schemas.microsoft.com/office/drawing/2014/main" id="{3E11629C-7AC7-468E-8A7F-1046DB1F4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56" descr="Image result for pekerja">
            <a:extLst>
              <a:ext uri="{FF2B5EF4-FFF2-40B4-BE49-F238E27FC236}">
                <a16:creationId xmlns:a16="http://schemas.microsoft.com/office/drawing/2014/main" id="{9774561B-2794-42EC-B355-9BB3B1EB5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7" r="18943" b="11793"/>
          <a:stretch/>
        </p:blipFill>
        <p:spPr bwMode="auto">
          <a:xfrm>
            <a:off x="889061" y="2446842"/>
            <a:ext cx="1141716" cy="9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Image result for tunjangan lembur">
            <a:extLst>
              <a:ext uri="{FF2B5EF4-FFF2-40B4-BE49-F238E27FC236}">
                <a16:creationId xmlns:a16="http://schemas.microsoft.com/office/drawing/2014/main" id="{47C7661A-1FDD-42B7-BF50-6A5F0740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59" y="4287506"/>
            <a:ext cx="1116656" cy="7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3F72E08D-B7AC-42A4-BB99-BB38B1E95A6A}"/>
              </a:ext>
            </a:extLst>
          </p:cNvPr>
          <p:cNvSpPr/>
          <p:nvPr/>
        </p:nvSpPr>
        <p:spPr>
          <a:xfrm rot="19496918">
            <a:off x="2348727" y="3007128"/>
            <a:ext cx="288863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55E2E-1632-45A4-84CC-664CF820F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7156" y="3255766"/>
            <a:ext cx="1812462" cy="1299379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3CC366B2-4FD9-4C70-8578-3210490632AA}"/>
              </a:ext>
            </a:extLst>
          </p:cNvPr>
          <p:cNvSpPr/>
          <p:nvPr/>
        </p:nvSpPr>
        <p:spPr>
          <a:xfrm rot="20233579">
            <a:off x="4635074" y="2339897"/>
            <a:ext cx="288863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CE54F5A-D02C-444B-9539-5F7772DDFD3E}"/>
              </a:ext>
            </a:extLst>
          </p:cNvPr>
          <p:cNvSpPr/>
          <p:nvPr/>
        </p:nvSpPr>
        <p:spPr>
          <a:xfrm rot="867646">
            <a:off x="6910704" y="2101366"/>
            <a:ext cx="288863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C3FF88CC-9CD5-4399-9C5D-181CF2547819}"/>
              </a:ext>
            </a:extLst>
          </p:cNvPr>
          <p:cNvSpPr/>
          <p:nvPr/>
        </p:nvSpPr>
        <p:spPr>
          <a:xfrm rot="2397873">
            <a:off x="9440398" y="2976658"/>
            <a:ext cx="288863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803EE47-0049-4D1C-AE81-34874699C4CF}"/>
              </a:ext>
            </a:extLst>
          </p:cNvPr>
          <p:cNvSpPr/>
          <p:nvPr/>
        </p:nvSpPr>
        <p:spPr>
          <a:xfrm rot="10800000">
            <a:off x="6823790" y="5522194"/>
            <a:ext cx="288863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203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6A9A4-CB02-4B8A-9D15-7EEEE3D91EDF}"/>
              </a:ext>
            </a:extLst>
          </p:cNvPr>
          <p:cNvSpPr txBox="1"/>
          <p:nvPr/>
        </p:nvSpPr>
        <p:spPr>
          <a:xfrm>
            <a:off x="2860574" y="182992"/>
            <a:ext cx="64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FLOW PENGAJUAN UANG MAKAN DINAS LUAR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C35575-B6FE-44D4-86CD-F45CF52D3D50}"/>
              </a:ext>
            </a:extLst>
          </p:cNvPr>
          <p:cNvGrpSpPr/>
          <p:nvPr/>
        </p:nvGrpSpPr>
        <p:grpSpPr>
          <a:xfrm>
            <a:off x="258310" y="1114261"/>
            <a:ext cx="1834047" cy="2035005"/>
            <a:chOff x="508719" y="2413794"/>
            <a:chExt cx="1589810" cy="1205057"/>
          </a:xfrm>
          <a:effectLst/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05007D07-B48B-47B3-AB93-13D8FD33360C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pekerjaan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luar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Perusahaan</a:t>
              </a:r>
            </a:p>
          </p:txBody>
        </p: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940FB172-D294-4026-8070-6EDA18017C19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D48C6-0D09-41CE-BB37-325D06FBB5F6}"/>
              </a:ext>
            </a:extLst>
          </p:cNvPr>
          <p:cNvGrpSpPr/>
          <p:nvPr/>
        </p:nvGrpSpPr>
        <p:grpSpPr>
          <a:xfrm>
            <a:off x="2608353" y="1802928"/>
            <a:ext cx="1986378" cy="2023945"/>
            <a:chOff x="508719" y="2413794"/>
            <a:chExt cx="1589810" cy="1205057"/>
          </a:xfrm>
          <a:effectLst/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5015F822-F4D0-4829-AFF3-2B09B96F09D0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Dinas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luar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bersamaan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waktu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jam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istirahat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Off-page Connector 10">
              <a:extLst>
                <a:ext uri="{FF2B5EF4-FFF2-40B4-BE49-F238E27FC236}">
                  <a16:creationId xmlns:a16="http://schemas.microsoft.com/office/drawing/2014/main" id="{6D0D7061-943E-4282-92F8-82F1C98B1581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5229F4-DD49-4660-94ED-01C57B2B495D}"/>
              </a:ext>
            </a:extLst>
          </p:cNvPr>
          <p:cNvSpPr/>
          <p:nvPr/>
        </p:nvSpPr>
        <p:spPr>
          <a:xfrm>
            <a:off x="2149405" y="2715591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C2020-8FB9-43DC-B413-135594A3A5C5}"/>
              </a:ext>
            </a:extLst>
          </p:cNvPr>
          <p:cNvGrpSpPr/>
          <p:nvPr/>
        </p:nvGrpSpPr>
        <p:grpSpPr>
          <a:xfrm>
            <a:off x="5110728" y="2393837"/>
            <a:ext cx="1852342" cy="2070327"/>
            <a:chOff x="508719" y="2413794"/>
            <a:chExt cx="1589810" cy="1205057"/>
          </a:xfrm>
          <a:effectLst/>
        </p:grpSpPr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46C3D47C-9D40-46CC-95F6-B2FAED6EB6F4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Mengajukan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Form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Penggantian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uang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luar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AAB9329C-DAC5-4EDC-A1C9-5C5322B8C7D6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0BB3123-25B8-4603-A9D7-8E2842925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" t="27654" r="55370" b="10288"/>
          <a:stretch/>
        </p:blipFill>
        <p:spPr>
          <a:xfrm>
            <a:off x="4882378" y="4502616"/>
            <a:ext cx="2259093" cy="16837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8E1B0-78BE-49F1-9939-52338BCAA525}"/>
              </a:ext>
            </a:extLst>
          </p:cNvPr>
          <p:cNvGrpSpPr/>
          <p:nvPr/>
        </p:nvGrpSpPr>
        <p:grpSpPr>
          <a:xfrm>
            <a:off x="7520579" y="2889957"/>
            <a:ext cx="2004644" cy="2181779"/>
            <a:chOff x="508719" y="2413794"/>
            <a:chExt cx="1589810" cy="1205057"/>
          </a:xfrm>
          <a:effectLst/>
        </p:grpSpPr>
        <p:sp>
          <p:nvSpPr>
            <p:cNvPr id="22" name="Frame 21">
              <a:extLst>
                <a:ext uri="{FF2B5EF4-FFF2-40B4-BE49-F238E27FC236}">
                  <a16:creationId xmlns:a16="http://schemas.microsoft.com/office/drawing/2014/main" id="{161E016A-CB74-4886-82FF-98DCC934033D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HRD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menerima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melakukan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pengecekan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Form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Penggantian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uang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dias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luar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5789F172-B9B0-48F9-9C94-37F56A7149B1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65B79-52E9-4859-8868-42F892AA7017}"/>
              </a:ext>
            </a:extLst>
          </p:cNvPr>
          <p:cNvGrpSpPr/>
          <p:nvPr/>
        </p:nvGrpSpPr>
        <p:grpSpPr>
          <a:xfrm>
            <a:off x="10082733" y="4233333"/>
            <a:ext cx="2004643" cy="2045945"/>
            <a:chOff x="508719" y="2413794"/>
            <a:chExt cx="1589810" cy="1205057"/>
          </a:xfrm>
          <a:effectLst/>
        </p:grpSpPr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123AE252-7490-4E4D-9F09-4B21BA595C94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Uang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dinas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luar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dibayarkan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pembayaran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bulan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berikutnya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8379CFF5-EAA0-4A57-B0F5-9BBF11D9886F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709CEDB-96A2-4F2A-B617-8F5C008965C8}"/>
              </a:ext>
            </a:extLst>
          </p:cNvPr>
          <p:cNvSpPr/>
          <p:nvPr/>
        </p:nvSpPr>
        <p:spPr>
          <a:xfrm>
            <a:off x="258310" y="5863912"/>
            <a:ext cx="3455733" cy="846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Note:</a:t>
            </a:r>
          </a:p>
          <a:p>
            <a:r>
              <a:rPr lang="en-US" sz="1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Pengecualian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Penggantian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Uang </a:t>
            </a:r>
            <a:r>
              <a:rPr lang="en-US" sz="1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makan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Dinas </a:t>
            </a:r>
            <a:r>
              <a:rPr lang="en-US" sz="1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Luar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YPMI Plant #2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YIMM WJ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Training yang </a:t>
            </a:r>
            <a:r>
              <a:rPr lang="en-US" sz="1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diadakan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oleh Lembaga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5A83F3-7F32-4388-8332-BC507B42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6" y="970844"/>
            <a:ext cx="1361842" cy="5012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6BCF07-DD36-4479-B708-A1DED7D61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238" y="7977535"/>
            <a:ext cx="1308261" cy="12003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1464CA-397E-411A-A92E-4DBFC9091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632" y="1452047"/>
            <a:ext cx="1286253" cy="675574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834D2DD4-1DB6-4E3C-BC9A-A76B22B753CA}"/>
              </a:ext>
            </a:extLst>
          </p:cNvPr>
          <p:cNvSpPr/>
          <p:nvPr/>
        </p:nvSpPr>
        <p:spPr>
          <a:xfrm>
            <a:off x="4663340" y="3429001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DD471F6-907D-4D9D-AA76-B90B56101046}"/>
              </a:ext>
            </a:extLst>
          </p:cNvPr>
          <p:cNvSpPr/>
          <p:nvPr/>
        </p:nvSpPr>
        <p:spPr>
          <a:xfrm>
            <a:off x="7062448" y="4029678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7507F0F-53F9-4887-9116-35C4479B34FD}"/>
              </a:ext>
            </a:extLst>
          </p:cNvPr>
          <p:cNvSpPr/>
          <p:nvPr/>
        </p:nvSpPr>
        <p:spPr>
          <a:xfrm>
            <a:off x="9605423" y="4637152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A92BE37-8876-4A34-A4D9-F2989460B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733" y="2715591"/>
            <a:ext cx="1004711" cy="5455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41D124-BA54-48D5-A038-8AB9E9694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5406" y="4029678"/>
            <a:ext cx="1045038" cy="54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6A9A4-CB02-4B8A-9D15-7EEEE3D91EDF}"/>
              </a:ext>
            </a:extLst>
          </p:cNvPr>
          <p:cNvSpPr txBox="1"/>
          <p:nvPr/>
        </p:nvSpPr>
        <p:spPr>
          <a:xfrm>
            <a:off x="2860574" y="182992"/>
            <a:ext cx="64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FLOW PENGAJUAN KELUHAN GAJI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6BCF07-DD36-4479-B708-A1DED7D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38" y="7977535"/>
            <a:ext cx="1308261" cy="120032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DC1401D-2F25-4184-97A5-11E34C296154}"/>
              </a:ext>
            </a:extLst>
          </p:cNvPr>
          <p:cNvGrpSpPr/>
          <p:nvPr/>
        </p:nvGrpSpPr>
        <p:grpSpPr>
          <a:xfrm>
            <a:off x="461315" y="1575005"/>
            <a:ext cx="2081504" cy="1966231"/>
            <a:chOff x="7214235" y="4619479"/>
            <a:chExt cx="1890409" cy="11881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41BBA3-E9B9-44E9-BAB7-F2154ECCC658}"/>
                </a:ext>
              </a:extLst>
            </p:cNvPr>
            <p:cNvGrpSpPr/>
            <p:nvPr/>
          </p:nvGrpSpPr>
          <p:grpSpPr>
            <a:xfrm>
              <a:off x="7214235" y="4619479"/>
              <a:ext cx="1890409" cy="1188100"/>
              <a:chOff x="5977800" y="4025355"/>
              <a:chExt cx="1601068" cy="1188100"/>
            </a:xfrm>
          </p:grpSpPr>
          <p:sp>
            <p:nvSpPr>
              <p:cNvPr id="41" name="Frame 40">
                <a:extLst>
                  <a:ext uri="{FF2B5EF4-FFF2-40B4-BE49-F238E27FC236}">
                    <a16:creationId xmlns:a16="http://schemas.microsoft.com/office/drawing/2014/main" id="{C5727527-9D13-4A11-94DF-9648F30BD030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42" name="Flowchart: Off-page Connector 41">
                <a:extLst>
                  <a:ext uri="{FF2B5EF4-FFF2-40B4-BE49-F238E27FC236}">
                    <a16:creationId xmlns:a16="http://schemas.microsoft.com/office/drawing/2014/main" id="{0DA29B48-7047-4538-8642-F705D7439055}"/>
                  </a:ext>
                </a:extLst>
              </p:cNvPr>
              <p:cNvSpPr/>
              <p:nvPr/>
            </p:nvSpPr>
            <p:spPr>
              <a:xfrm>
                <a:off x="5977800" y="4025355"/>
                <a:ext cx="342900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D67DC9-898A-43B2-A935-5EB8D33BD716}"/>
                </a:ext>
              </a:extLst>
            </p:cNvPr>
            <p:cNvSpPr txBox="1"/>
            <p:nvPr/>
          </p:nvSpPr>
          <p:spPr>
            <a:xfrm>
              <a:off x="7420462" y="5012235"/>
              <a:ext cx="1568704" cy="613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0000"/>
                </a:lnSpc>
                <a:spcBef>
                  <a:spcPct val="0"/>
                </a:spcBef>
                <a:buAutoNum type="arabicPeriod"/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dan slip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diterima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lnSpc>
                  <a:spcPct val="100000"/>
                </a:lnSpc>
                <a:spcBef>
                  <a:spcPct val="0"/>
                </a:spcBef>
                <a:buAutoNum type="arabicPeriod"/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melakukan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pengecekan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terhadap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kesesuaian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diterima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4676E1C-2303-4440-8762-492273C3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20" y="1339848"/>
            <a:ext cx="1045038" cy="543257"/>
          </a:xfrm>
          <a:prstGeom prst="rect">
            <a:avLst/>
          </a:prstGeom>
        </p:spPr>
      </p:pic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DB0EEE75-9761-4A4B-A1DB-C12957CED348}"/>
              </a:ext>
            </a:extLst>
          </p:cNvPr>
          <p:cNvSpPr/>
          <p:nvPr/>
        </p:nvSpPr>
        <p:spPr>
          <a:xfrm>
            <a:off x="3945624" y="1757866"/>
            <a:ext cx="341491" cy="422614"/>
          </a:xfrm>
          <a:prstGeom prst="flowChartOffpage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DAC19C8-0660-4B49-9F5C-356B03FA5E20}"/>
              </a:ext>
            </a:extLst>
          </p:cNvPr>
          <p:cNvSpPr/>
          <p:nvPr/>
        </p:nvSpPr>
        <p:spPr>
          <a:xfrm>
            <a:off x="3321933" y="2032488"/>
            <a:ext cx="2096277" cy="1650628"/>
          </a:xfrm>
          <a:prstGeom prst="flowChartDecision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HRD </a:t>
            </a:r>
            <a:r>
              <a:rPr lang="en-US" alt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menerima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keluhan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pengecekan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5008DE8-CF74-4B0F-B28E-B3299300B27B}"/>
              </a:ext>
            </a:extLst>
          </p:cNvPr>
          <p:cNvSpPr/>
          <p:nvPr/>
        </p:nvSpPr>
        <p:spPr>
          <a:xfrm>
            <a:off x="2696986" y="2558791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9C3E872-3209-4793-B71B-64EF5F07A18D}"/>
              </a:ext>
            </a:extLst>
          </p:cNvPr>
          <p:cNvSpPr/>
          <p:nvPr/>
        </p:nvSpPr>
        <p:spPr>
          <a:xfrm>
            <a:off x="5617511" y="2558791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1CF4E97-4AF1-40BD-9A46-988C24C0D77A}"/>
              </a:ext>
            </a:extLst>
          </p:cNvPr>
          <p:cNvSpPr/>
          <p:nvPr/>
        </p:nvSpPr>
        <p:spPr>
          <a:xfrm rot="5400000">
            <a:off x="4159279" y="3871394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ADB82-E5E3-40AA-B84B-653876656ADB}"/>
              </a:ext>
            </a:extLst>
          </p:cNvPr>
          <p:cNvSpPr/>
          <p:nvPr/>
        </p:nvSpPr>
        <p:spPr>
          <a:xfrm>
            <a:off x="4496192" y="3429000"/>
            <a:ext cx="34149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699559-85EA-49ED-8391-4DB84829E842}"/>
              </a:ext>
            </a:extLst>
          </p:cNvPr>
          <p:cNvSpPr/>
          <p:nvPr/>
        </p:nvSpPr>
        <p:spPr>
          <a:xfrm>
            <a:off x="4988329" y="2092204"/>
            <a:ext cx="11552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Ya</a:t>
            </a:r>
            <a:r>
              <a:rPr lang="en-US" sz="1000" i="1" dirty="0">
                <a:solidFill>
                  <a:schemeClr val="tx1"/>
                </a:solidFill>
              </a:rPr>
              <a:t>, </a:t>
            </a:r>
            <a:r>
              <a:rPr lang="en-US" sz="1000" i="1" dirty="0" err="1">
                <a:solidFill>
                  <a:schemeClr val="tx1"/>
                </a:solidFill>
              </a:rPr>
              <a:t>pembayaran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upah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tidak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sesuai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D2B5E5-4413-4398-9C72-38687EAD5654}"/>
              </a:ext>
            </a:extLst>
          </p:cNvPr>
          <p:cNvSpPr/>
          <p:nvPr/>
        </p:nvSpPr>
        <p:spPr>
          <a:xfrm>
            <a:off x="2651241" y="3783273"/>
            <a:ext cx="15706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Tidak</a:t>
            </a:r>
            <a:r>
              <a:rPr lang="en-US" sz="1000" i="1" dirty="0">
                <a:solidFill>
                  <a:schemeClr val="tx1"/>
                </a:solidFill>
              </a:rPr>
              <a:t>, </a:t>
            </a:r>
            <a:r>
              <a:rPr lang="en-US" sz="1000" i="1" dirty="0" err="1">
                <a:solidFill>
                  <a:schemeClr val="tx1"/>
                </a:solidFill>
              </a:rPr>
              <a:t>pembayaran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upah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sudah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sesuai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20D9F9-AD91-4B78-A969-2BA8376D7A63}"/>
              </a:ext>
            </a:extLst>
          </p:cNvPr>
          <p:cNvGrpSpPr/>
          <p:nvPr/>
        </p:nvGrpSpPr>
        <p:grpSpPr>
          <a:xfrm>
            <a:off x="6130152" y="1678653"/>
            <a:ext cx="2088921" cy="2001256"/>
            <a:chOff x="7214235" y="4619479"/>
            <a:chExt cx="1890409" cy="11881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41CD90F-51C1-400A-BA5E-2985BEADC269}"/>
                </a:ext>
              </a:extLst>
            </p:cNvPr>
            <p:cNvGrpSpPr/>
            <p:nvPr/>
          </p:nvGrpSpPr>
          <p:grpSpPr>
            <a:xfrm>
              <a:off x="7214235" y="4619479"/>
              <a:ext cx="1890409" cy="1188100"/>
              <a:chOff x="5977800" y="4025355"/>
              <a:chExt cx="1601068" cy="1188100"/>
            </a:xfrm>
          </p:grpSpPr>
          <p:sp>
            <p:nvSpPr>
              <p:cNvPr id="65" name="Frame 64">
                <a:extLst>
                  <a:ext uri="{FF2B5EF4-FFF2-40B4-BE49-F238E27FC236}">
                    <a16:creationId xmlns:a16="http://schemas.microsoft.com/office/drawing/2014/main" id="{923C36C1-CB31-4AFB-A081-6B610C4DEF98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66" name="Flowchart: Off-page Connector 65">
                <a:extLst>
                  <a:ext uri="{FF2B5EF4-FFF2-40B4-BE49-F238E27FC236}">
                    <a16:creationId xmlns:a16="http://schemas.microsoft.com/office/drawing/2014/main" id="{9805EA94-7A00-4DB6-BE2F-55E75425BF56}"/>
                  </a:ext>
                </a:extLst>
              </p:cNvPr>
              <p:cNvSpPr/>
              <p:nvPr/>
            </p:nvSpPr>
            <p:spPr>
              <a:xfrm>
                <a:off x="5977800" y="4025355"/>
                <a:ext cx="453592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3b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3680217-FE30-4BFD-9357-25E0F7AF5A08}"/>
                </a:ext>
              </a:extLst>
            </p:cNvPr>
            <p:cNvSpPr txBox="1"/>
            <p:nvPr/>
          </p:nvSpPr>
          <p:spPr>
            <a:xfrm>
              <a:off x="7619423" y="5128562"/>
              <a:ext cx="1370063" cy="334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mengajukan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form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keluhan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gaji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DBEFBC-DB64-470F-941E-CA59A568798F}"/>
              </a:ext>
            </a:extLst>
          </p:cNvPr>
          <p:cNvGrpSpPr/>
          <p:nvPr/>
        </p:nvGrpSpPr>
        <p:grpSpPr>
          <a:xfrm>
            <a:off x="3382687" y="4288362"/>
            <a:ext cx="1974768" cy="1762459"/>
            <a:chOff x="7214235" y="4619479"/>
            <a:chExt cx="1948910" cy="11881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F1773C-55A8-4F0C-BF30-57CD61E32D1A}"/>
                </a:ext>
              </a:extLst>
            </p:cNvPr>
            <p:cNvGrpSpPr/>
            <p:nvPr/>
          </p:nvGrpSpPr>
          <p:grpSpPr>
            <a:xfrm>
              <a:off x="7214235" y="4619479"/>
              <a:ext cx="1890409" cy="1188100"/>
              <a:chOff x="5977800" y="4025355"/>
              <a:chExt cx="1601068" cy="1188100"/>
            </a:xfrm>
          </p:grpSpPr>
          <p:sp>
            <p:nvSpPr>
              <p:cNvPr id="70" name="Frame 69">
                <a:extLst>
                  <a:ext uri="{FF2B5EF4-FFF2-40B4-BE49-F238E27FC236}">
                    <a16:creationId xmlns:a16="http://schemas.microsoft.com/office/drawing/2014/main" id="{5646A499-9AC3-42BD-B3CA-D09E4D6DBB46}"/>
                  </a:ext>
                </a:extLst>
              </p:cNvPr>
              <p:cNvSpPr/>
              <p:nvPr/>
            </p:nvSpPr>
            <p:spPr>
              <a:xfrm>
                <a:off x="6022832" y="4211525"/>
                <a:ext cx="1556036" cy="1001930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chemeClr val="tx1"/>
                  </a:solidFill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71" name="Flowchart: Off-page Connector 70">
                <a:extLst>
                  <a:ext uri="{FF2B5EF4-FFF2-40B4-BE49-F238E27FC236}">
                    <a16:creationId xmlns:a16="http://schemas.microsoft.com/office/drawing/2014/main" id="{A8159D13-E46F-4339-84E1-A500F22F5385}"/>
                  </a:ext>
                </a:extLst>
              </p:cNvPr>
              <p:cNvSpPr/>
              <p:nvPr/>
            </p:nvSpPr>
            <p:spPr>
              <a:xfrm>
                <a:off x="5977800" y="4025355"/>
                <a:ext cx="378106" cy="400050"/>
              </a:xfrm>
              <a:prstGeom prst="flowChartOffpage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3a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309277-0D6C-488B-BCEF-FA4D058902CB}"/>
                </a:ext>
              </a:extLst>
            </p:cNvPr>
            <p:cNvSpPr txBox="1"/>
            <p:nvPr/>
          </p:nvSpPr>
          <p:spPr>
            <a:xfrm>
              <a:off x="7594441" y="5148564"/>
              <a:ext cx="1568704" cy="334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HRD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melakukan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penjelasan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kepada</a:t>
              </a: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karyawan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F32290F-224C-4CF0-972A-D2A18230A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13" t="14603" r="24905" b="11224"/>
          <a:stretch/>
        </p:blipFill>
        <p:spPr>
          <a:xfrm>
            <a:off x="6105088" y="3731973"/>
            <a:ext cx="2257427" cy="1469745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B275176A-7E4D-4459-A3B6-F876817036EE}"/>
              </a:ext>
            </a:extLst>
          </p:cNvPr>
          <p:cNvGrpSpPr/>
          <p:nvPr/>
        </p:nvGrpSpPr>
        <p:grpSpPr>
          <a:xfrm>
            <a:off x="8994553" y="1614469"/>
            <a:ext cx="2004643" cy="2045945"/>
            <a:chOff x="508719" y="2413794"/>
            <a:chExt cx="1589810" cy="1205057"/>
          </a:xfrm>
          <a:effectLst/>
        </p:grpSpPr>
        <p:sp>
          <p:nvSpPr>
            <p:cNvPr id="73" name="Frame 72">
              <a:extLst>
                <a:ext uri="{FF2B5EF4-FFF2-40B4-BE49-F238E27FC236}">
                  <a16:creationId xmlns:a16="http://schemas.microsoft.com/office/drawing/2014/main" id="{33894FF1-0E5F-43F3-9A2C-7D911C60882A}"/>
                </a:ext>
              </a:extLst>
            </p:cNvPr>
            <p:cNvSpPr/>
            <p:nvPr/>
          </p:nvSpPr>
          <p:spPr>
            <a:xfrm>
              <a:off x="508720" y="2616922"/>
              <a:ext cx="1589809" cy="1001929"/>
            </a:xfrm>
            <a:prstGeom prst="frame">
              <a:avLst/>
            </a:prstGeom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Kekurangan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dibayarkan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pada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upah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bulan</a:t>
              </a:r>
              <a:r>
                <a:rPr lang="en-US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berikutnya</a:t>
              </a:r>
              <a:endParaRPr lang="en-US" alt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lowchart: Off-page Connector 73">
              <a:extLst>
                <a:ext uri="{FF2B5EF4-FFF2-40B4-BE49-F238E27FC236}">
                  <a16:creationId xmlns:a16="http://schemas.microsoft.com/office/drawing/2014/main" id="{41A5140D-6578-44EC-B860-62B4E665E39B}"/>
                </a:ext>
              </a:extLst>
            </p:cNvPr>
            <p:cNvSpPr/>
            <p:nvPr/>
          </p:nvSpPr>
          <p:spPr>
            <a:xfrm>
              <a:off x="508719" y="2413794"/>
              <a:ext cx="342900" cy="400050"/>
            </a:xfrm>
            <a:prstGeom prst="flowChartOffpage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A1A2FDF3-BC8C-46EA-A30E-672DD03E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226" y="1410814"/>
            <a:ext cx="1045038" cy="543257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B57182FE-A641-49EC-94F1-6E56165FBBFF}"/>
              </a:ext>
            </a:extLst>
          </p:cNvPr>
          <p:cNvSpPr/>
          <p:nvPr/>
        </p:nvSpPr>
        <p:spPr>
          <a:xfrm>
            <a:off x="8363981" y="2575700"/>
            <a:ext cx="424478" cy="3439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6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233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Arial Narrow</vt:lpstr>
      <vt:lpstr>Calibri</vt:lpstr>
      <vt:lpstr>Calibri Light</vt:lpstr>
      <vt:lpstr>Franklin Gothic Medium Cond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 Puspita</dc:creator>
  <cp:lastModifiedBy>Milla Puspita</cp:lastModifiedBy>
  <cp:revision>25</cp:revision>
  <cp:lastPrinted>2023-08-29T07:15:24Z</cp:lastPrinted>
  <dcterms:created xsi:type="dcterms:W3CDTF">2023-08-29T07:11:18Z</dcterms:created>
  <dcterms:modified xsi:type="dcterms:W3CDTF">2023-10-06T06:56:40Z</dcterms:modified>
</cp:coreProperties>
</file>