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B472-4701-4F38-8F5A-F7323AED8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03AD7-59A9-471F-83B1-6C94C4EF3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33B4-A1A7-4776-BA16-67E65AD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9504-F750-4080-A879-D59346FF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99D0-693D-400E-9FBF-B049796F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CCA2-38FF-4B6D-AB72-8B7F518C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1291E-F2E8-45F2-8162-5549E3D3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0F7CB-1EA4-411A-90D9-52DF281A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D665-BE20-48E9-820A-AFC76480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F9C52-9ADC-4FFD-A814-D497DDE1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FD928-9ECB-479B-8DB9-051CF7537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3BCE1-A8D4-4EC2-9E9A-48C7F9F72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7628-2EFC-4F4F-8DF3-B1CFDC5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0FFCC-137C-444D-88D9-13F02CD0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2639-7394-4416-9058-DEAB9748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2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2" descr="Logo&#10;&#10;Description automatically generated">
            <a:extLst>
              <a:ext uri="{FF2B5EF4-FFF2-40B4-BE49-F238E27FC236}">
                <a16:creationId xmlns:a16="http://schemas.microsoft.com/office/drawing/2014/main" id="{8A5893B4-6CB0-4645-B76E-72C9C24E6D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5099" y="255787"/>
            <a:ext cx="1481599" cy="64833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14741E-C7B8-4334-8E31-25CF5C4F68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129" y="141569"/>
            <a:ext cx="1803659" cy="89086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6F7D798-18BA-467A-9495-78D7F8BD7F59}"/>
              </a:ext>
            </a:extLst>
          </p:cNvPr>
          <p:cNvGrpSpPr/>
          <p:nvPr userDrawn="1"/>
        </p:nvGrpSpPr>
        <p:grpSpPr>
          <a:xfrm>
            <a:off x="1946787" y="-28400"/>
            <a:ext cx="8298427" cy="739428"/>
            <a:chOff x="1946787" y="-28400"/>
            <a:chExt cx="8298426" cy="73942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B6BF7A5-D53E-49A5-AC8B-2C0E2764F356}"/>
                </a:ext>
              </a:extLst>
            </p:cNvPr>
            <p:cNvSpPr/>
            <p:nvPr/>
          </p:nvSpPr>
          <p:spPr>
            <a:xfrm>
              <a:off x="1946787" y="0"/>
              <a:ext cx="829842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9C90E53-17D0-4FF3-829B-F60FA7787275}"/>
                </a:ext>
              </a:extLst>
            </p:cNvPr>
            <p:cNvSpPr/>
            <p:nvPr/>
          </p:nvSpPr>
          <p:spPr>
            <a:xfrm rot="10800000">
              <a:off x="2223407" y="-28400"/>
              <a:ext cx="77451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FF6DEAEC-B4FC-40BC-8F44-2D1EE7118F52}"/>
                </a:ext>
              </a:extLst>
            </p:cNvPr>
            <p:cNvSpPr/>
            <p:nvPr/>
          </p:nvSpPr>
          <p:spPr>
            <a:xfrm>
              <a:off x="2394857" y="0"/>
              <a:ext cx="74022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7796E55-184A-4B57-A603-52126408BD92}"/>
                </a:ext>
              </a:extLst>
            </p:cNvPr>
            <p:cNvSpPr/>
            <p:nvPr/>
          </p:nvSpPr>
          <p:spPr>
            <a:xfrm>
              <a:off x="2605548" y="-14199"/>
              <a:ext cx="6980904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A447D2-A197-4E6C-B1D6-6318172F8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0589" y="110515"/>
            <a:ext cx="6460711" cy="49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57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48C8-C2EF-4711-A60A-9E0B2029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8D70-F637-41DB-A3A5-B9897748A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C0E3B-1AAD-49C5-879B-97169A09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54320-ED81-4113-A81F-1CF0D51D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C915E-ABF0-49E9-BDE9-A06AE7C0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2B1-1AF0-4163-A120-08232AB0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4740-B27E-4285-8E19-36DD35A8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40FD-9F1D-4C25-98A4-FA91E3F8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23A1-9FD9-40BD-9562-B9C821CF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E7B9C-56FE-48FE-A267-C80020A1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4B3B-655D-4B1C-B82A-E66AD0B4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C19A-6703-47C4-9EC4-3C72DF201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1DAEA-41AC-4C52-A2E8-6C506C6FF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86160-89DC-46B0-AEF0-F0803E62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B9258-0683-4197-930C-1CD68FEB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F1AB-CAB5-41CC-963E-BB1A9E5F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31C6-C809-4F26-ADA3-A2DE431B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16F9-0467-44F8-B963-5491528B9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E0784-B14A-445F-9E1B-E72FA35E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69C96-8EB8-4D4A-97ED-AB81F8006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B2DDB-D676-4D2C-80E2-B3C5DE9D4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6BE05-6D9B-4851-A4FC-FC76F006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BC170-85CC-46DA-BD26-AC433E1D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C711D-CCF7-4AC0-B5D3-D7CEA866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E0E8-B3AC-4329-94E4-35BAA836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58679-935D-4B2B-BB08-FABC1F0B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DB887-3B12-408A-A09A-4AC7D0C4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B96D3-08D5-4149-A8C1-A365F1C7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4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C74D9-083B-457E-A23E-98898B34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A1-63B9-4737-A5FE-BA88E2E1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235C4-D464-411E-ADDC-8AFD77C3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9EF6-646F-496E-9BD2-EAA2790A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97DB-915C-4B10-B2B2-32A04B6E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B7648-7F7E-467C-AE2F-099531117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1FB5-A279-477C-8AD8-103185F0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F494-E856-47A3-A450-A8017C85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68228-829D-45C2-AAAD-40751919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8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2803-7B08-48AA-A403-9883BCA4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81326-B178-404A-AAA5-61C79CA4F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6015E-04F8-4E30-8A98-3767883CE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E4FCE-2EC8-4349-BBB9-B2DA8900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C39A3-AEFD-4AA4-A1C3-8A98250E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99C6-245F-4B78-957C-E8D06072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6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6CDAD-BEE8-433C-B518-36411CA4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AE97-C36E-40A6-ABFD-1EB4AC491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CC708-FA12-470C-832C-28E6164D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A3CF-F0A3-4E74-BF85-14C65AB8F10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D412-C18C-438B-8C47-8E211D4DE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363D-7701-48F3-ACA4-5E9558DE1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9">
            <a:extLst>
              <a:ext uri="{FF2B5EF4-FFF2-40B4-BE49-F238E27FC236}">
                <a16:creationId xmlns:a16="http://schemas.microsoft.com/office/drawing/2014/main" id="{C24C746B-7195-470C-9089-32460FF0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275" y="1292233"/>
            <a:ext cx="1266287" cy="78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7F2EDE-A71A-44D4-82F4-5FB1FD768D18}"/>
              </a:ext>
            </a:extLst>
          </p:cNvPr>
          <p:cNvSpPr/>
          <p:nvPr/>
        </p:nvSpPr>
        <p:spPr>
          <a:xfrm>
            <a:off x="6482581" y="5085067"/>
            <a:ext cx="1443431" cy="565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0AD028-2D80-4D27-AC78-60A47D256538}"/>
              </a:ext>
            </a:extLst>
          </p:cNvPr>
          <p:cNvSpPr/>
          <p:nvPr/>
        </p:nvSpPr>
        <p:spPr>
          <a:xfrm>
            <a:off x="1598931" y="1832118"/>
            <a:ext cx="1878326" cy="535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4373A0-9AEF-47F1-9160-FF92200687EF}"/>
              </a:ext>
            </a:extLst>
          </p:cNvPr>
          <p:cNvGrpSpPr/>
          <p:nvPr/>
        </p:nvGrpSpPr>
        <p:grpSpPr>
          <a:xfrm>
            <a:off x="5832401" y="1931043"/>
            <a:ext cx="1735555" cy="1780169"/>
            <a:chOff x="2580846" y="1411037"/>
            <a:chExt cx="1735555" cy="1780169"/>
          </a:xfrm>
          <a:effectLst/>
        </p:grpSpPr>
        <p:sp>
          <p:nvSpPr>
            <p:cNvPr id="29" name="Frame 28">
              <a:extLst>
                <a:ext uri="{FF2B5EF4-FFF2-40B4-BE49-F238E27FC236}">
                  <a16:creationId xmlns:a16="http://schemas.microsoft.com/office/drawing/2014/main" id="{E239B33E-708C-4E16-8E49-27255262519E}"/>
                </a:ext>
              </a:extLst>
            </p:cNvPr>
            <p:cNvSpPr/>
            <p:nvPr/>
          </p:nvSpPr>
          <p:spPr>
            <a:xfrm>
              <a:off x="2580846" y="1611061"/>
              <a:ext cx="1735555" cy="1580145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planning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lembur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system,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berdasarkan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log book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dari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Pengawas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0" name="Flowchart: Off-page Connector 29">
              <a:extLst>
                <a:ext uri="{FF2B5EF4-FFF2-40B4-BE49-F238E27FC236}">
                  <a16:creationId xmlns:a16="http://schemas.microsoft.com/office/drawing/2014/main" id="{7E65ACDF-2E16-4DEB-B4D8-D365ABF1AC4F}"/>
                </a:ext>
              </a:extLst>
            </p:cNvPr>
            <p:cNvSpPr/>
            <p:nvPr/>
          </p:nvSpPr>
          <p:spPr>
            <a:xfrm>
              <a:off x="2580847" y="1411037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A80789-6F5A-4623-A756-FD928C4E9D1C}"/>
              </a:ext>
            </a:extLst>
          </p:cNvPr>
          <p:cNvGrpSpPr/>
          <p:nvPr/>
        </p:nvGrpSpPr>
        <p:grpSpPr>
          <a:xfrm>
            <a:off x="9108463" y="1732704"/>
            <a:ext cx="2081505" cy="2012254"/>
            <a:chOff x="4664219" y="1445782"/>
            <a:chExt cx="1556036" cy="1168037"/>
          </a:xfrm>
          <a:effectLst/>
        </p:grpSpPr>
        <p:sp>
          <p:nvSpPr>
            <p:cNvPr id="32" name="Frame 31">
              <a:extLst>
                <a:ext uri="{FF2B5EF4-FFF2-40B4-BE49-F238E27FC236}">
                  <a16:creationId xmlns:a16="http://schemas.microsoft.com/office/drawing/2014/main" id="{EEB290A1-E002-4E0A-9FA6-6F5CA05E64B9}"/>
                </a:ext>
              </a:extLst>
            </p:cNvPr>
            <p:cNvSpPr/>
            <p:nvPr/>
          </p:nvSpPr>
          <p:spPr>
            <a:xfrm>
              <a:off x="4664219" y="1645807"/>
              <a:ext cx="1556036" cy="968012"/>
            </a:xfrm>
            <a:prstGeom prst="fram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33" name="Flowchart: Off-page Connector 32">
              <a:extLst>
                <a:ext uri="{FF2B5EF4-FFF2-40B4-BE49-F238E27FC236}">
                  <a16:creationId xmlns:a16="http://schemas.microsoft.com/office/drawing/2014/main" id="{DD0B0481-3372-4604-88C2-66CD7E263D23}"/>
                </a:ext>
              </a:extLst>
            </p:cNvPr>
            <p:cNvSpPr/>
            <p:nvPr/>
          </p:nvSpPr>
          <p:spPr>
            <a:xfrm>
              <a:off x="4664219" y="1445782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D517E6-EDF1-40CC-9E17-2661702E8FB1}"/>
              </a:ext>
            </a:extLst>
          </p:cNvPr>
          <p:cNvGrpSpPr/>
          <p:nvPr/>
        </p:nvGrpSpPr>
        <p:grpSpPr>
          <a:xfrm>
            <a:off x="8961875" y="4544504"/>
            <a:ext cx="2081505" cy="2167837"/>
            <a:chOff x="6800850" y="2303084"/>
            <a:chExt cx="1556036" cy="1201955"/>
          </a:xfrm>
        </p:grpSpPr>
        <p:sp>
          <p:nvSpPr>
            <p:cNvPr id="35" name="Frame 34">
              <a:extLst>
                <a:ext uri="{FF2B5EF4-FFF2-40B4-BE49-F238E27FC236}">
                  <a16:creationId xmlns:a16="http://schemas.microsoft.com/office/drawing/2014/main" id="{D01C648D-DFB9-48B2-A126-B1C932FAC331}"/>
                </a:ext>
              </a:extLst>
            </p:cNvPr>
            <p:cNvSpPr/>
            <p:nvPr/>
          </p:nvSpPr>
          <p:spPr>
            <a:xfrm>
              <a:off x="6800850" y="2503109"/>
              <a:ext cx="1556036" cy="1001930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Menerima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rencana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lembur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dari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system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Menyiapkan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pemesanan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bus dan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kantin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6" name="Flowchart: Off-page Connector 35">
              <a:extLst>
                <a:ext uri="{FF2B5EF4-FFF2-40B4-BE49-F238E27FC236}">
                  <a16:creationId xmlns:a16="http://schemas.microsoft.com/office/drawing/2014/main" id="{5FC57F9C-724C-4004-A04D-E02CD089A6F4}"/>
                </a:ext>
              </a:extLst>
            </p:cNvPr>
            <p:cNvSpPr/>
            <p:nvPr/>
          </p:nvSpPr>
          <p:spPr>
            <a:xfrm>
              <a:off x="6800850" y="230308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0F4C7F-D15C-4E7F-98A1-5F3713EC57B2}"/>
              </a:ext>
            </a:extLst>
          </p:cNvPr>
          <p:cNvGrpSpPr/>
          <p:nvPr/>
        </p:nvGrpSpPr>
        <p:grpSpPr>
          <a:xfrm>
            <a:off x="2423973" y="4586017"/>
            <a:ext cx="2164598" cy="2070569"/>
            <a:chOff x="4136881" y="4712490"/>
            <a:chExt cx="1556037" cy="1183734"/>
          </a:xfrm>
        </p:grpSpPr>
        <p:sp>
          <p:nvSpPr>
            <p:cNvPr id="41" name="Frame 40">
              <a:extLst>
                <a:ext uri="{FF2B5EF4-FFF2-40B4-BE49-F238E27FC236}">
                  <a16:creationId xmlns:a16="http://schemas.microsoft.com/office/drawing/2014/main" id="{A6993840-5BDA-4ED6-9BF0-FDB8988EBC02}"/>
                </a:ext>
              </a:extLst>
            </p:cNvPr>
            <p:cNvSpPr/>
            <p:nvPr/>
          </p:nvSpPr>
          <p:spPr>
            <a:xfrm>
              <a:off x="4136881" y="4928211"/>
              <a:ext cx="1556037" cy="968013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Proses dan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cek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aktual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lembur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Konfirmasi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hadir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lembur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tanpa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planning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lembur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Calibri Light" panose="020F0302020204030204" pitchFamily="34" charset="0"/>
                <a:buAutoNum type="arabicPeriod"/>
              </a:pP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Proses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validasi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akhir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overtime</a:t>
              </a:r>
            </a:p>
          </p:txBody>
        </p:sp>
        <p:sp>
          <p:nvSpPr>
            <p:cNvPr id="42" name="Flowchart: Off-page Connector 41">
              <a:extLst>
                <a:ext uri="{FF2B5EF4-FFF2-40B4-BE49-F238E27FC236}">
                  <a16:creationId xmlns:a16="http://schemas.microsoft.com/office/drawing/2014/main" id="{8DB7E1FF-C9D7-4E7F-BD58-DB66B0E20F80}"/>
                </a:ext>
              </a:extLst>
            </p:cNvPr>
            <p:cNvSpPr/>
            <p:nvPr/>
          </p:nvSpPr>
          <p:spPr>
            <a:xfrm>
              <a:off x="4136881" y="4712490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F202E-1122-4276-AD11-D1EA3E794BFA}"/>
              </a:ext>
            </a:extLst>
          </p:cNvPr>
          <p:cNvSpPr/>
          <p:nvPr/>
        </p:nvSpPr>
        <p:spPr>
          <a:xfrm>
            <a:off x="2465425" y="1665655"/>
            <a:ext cx="1556036" cy="679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FC3DE0-B271-466B-9E55-AD2E91DB8330}"/>
              </a:ext>
            </a:extLst>
          </p:cNvPr>
          <p:cNvGrpSpPr/>
          <p:nvPr/>
        </p:nvGrpSpPr>
        <p:grpSpPr>
          <a:xfrm>
            <a:off x="2652480" y="1887760"/>
            <a:ext cx="1741779" cy="1740210"/>
            <a:chOff x="508719" y="2413794"/>
            <a:chExt cx="1589810" cy="1205057"/>
          </a:xfrm>
          <a:effectLst/>
        </p:grpSpPr>
        <p:sp>
          <p:nvSpPr>
            <p:cNvPr id="48" name="Frame 47">
              <a:extLst>
                <a:ext uri="{FF2B5EF4-FFF2-40B4-BE49-F238E27FC236}">
                  <a16:creationId xmlns:a16="http://schemas.microsoft.com/office/drawing/2014/main" id="{0E492449-388F-4FA8-B1C9-34B3A49D5EB7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Penetapan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lembur</a:t>
              </a:r>
              <a:endPara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Mendata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pada log book</a:t>
              </a:r>
            </a:p>
          </p:txBody>
        </p:sp>
        <p:sp>
          <p:nvSpPr>
            <p:cNvPr id="49" name="Flowchart: Off-page Connector 48">
              <a:extLst>
                <a:ext uri="{FF2B5EF4-FFF2-40B4-BE49-F238E27FC236}">
                  <a16:creationId xmlns:a16="http://schemas.microsoft.com/office/drawing/2014/main" id="{3B8C2AC6-104B-4A10-B810-788A5EB9F8E0}"/>
                </a:ext>
              </a:extLst>
            </p:cNvPr>
            <p:cNvSpPr/>
            <p:nvPr/>
          </p:nvSpPr>
          <p:spPr>
            <a:xfrm>
              <a:off x="508719" y="241379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6514586-6006-48D0-9219-DF68F4C1771E}"/>
              </a:ext>
            </a:extLst>
          </p:cNvPr>
          <p:cNvSpPr/>
          <p:nvPr/>
        </p:nvSpPr>
        <p:spPr>
          <a:xfrm>
            <a:off x="4794227" y="2601688"/>
            <a:ext cx="561814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A347FF9-CEFE-4DB3-817F-177954F84F09}"/>
              </a:ext>
            </a:extLst>
          </p:cNvPr>
          <p:cNvSpPr/>
          <p:nvPr/>
        </p:nvSpPr>
        <p:spPr>
          <a:xfrm rot="10800000">
            <a:off x="4742291" y="5464898"/>
            <a:ext cx="585865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1A97B79-A01D-4A70-A754-9E703055FCEF}"/>
              </a:ext>
            </a:extLst>
          </p:cNvPr>
          <p:cNvSpPr/>
          <p:nvPr/>
        </p:nvSpPr>
        <p:spPr>
          <a:xfrm rot="5400000">
            <a:off x="10018837" y="3858903"/>
            <a:ext cx="311486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FDEEE-01F3-4F8B-9553-1AEFE7CFEA81}"/>
              </a:ext>
            </a:extLst>
          </p:cNvPr>
          <p:cNvSpPr txBox="1"/>
          <p:nvPr/>
        </p:nvSpPr>
        <p:spPr>
          <a:xfrm>
            <a:off x="2805106" y="81392"/>
            <a:ext cx="647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FLOW PENGAJUAN PELAKSANAAN KERJA LEMBUR (OVERTIME)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434C45-562C-4DF9-A27B-9BD410663FCB}"/>
              </a:ext>
            </a:extLst>
          </p:cNvPr>
          <p:cNvSpPr txBox="1"/>
          <p:nvPr/>
        </p:nvSpPr>
        <p:spPr>
          <a:xfrm>
            <a:off x="9417397" y="2318210"/>
            <a:ext cx="1393756" cy="116955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Approval pada </a:t>
            </a:r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ESS </a:t>
            </a:r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level </a:t>
            </a:r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pengawas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Foreman, General Foreman / Supervisor &amp;  Manager Bagian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4186440-B807-4B4A-A4EB-495FF3730C16}"/>
              </a:ext>
            </a:extLst>
          </p:cNvPr>
          <p:cNvGrpSpPr/>
          <p:nvPr/>
        </p:nvGrpSpPr>
        <p:grpSpPr>
          <a:xfrm>
            <a:off x="5695517" y="4657094"/>
            <a:ext cx="1792094" cy="1696845"/>
            <a:chOff x="7214235" y="4619479"/>
            <a:chExt cx="1890409" cy="11881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34A5FA4-11CE-4FC1-858B-7F20AC0F3645}"/>
                </a:ext>
              </a:extLst>
            </p:cNvPr>
            <p:cNvGrpSpPr/>
            <p:nvPr/>
          </p:nvGrpSpPr>
          <p:grpSpPr>
            <a:xfrm>
              <a:off x="7214235" y="4619479"/>
              <a:ext cx="1890409" cy="1188100"/>
              <a:chOff x="5977800" y="4025355"/>
              <a:chExt cx="1601068" cy="1188100"/>
            </a:xfrm>
          </p:grpSpPr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15B3EA6B-7813-4BB8-AACD-45971D5CCA03}"/>
                  </a:ext>
                </a:extLst>
              </p:cNvPr>
              <p:cNvSpPr/>
              <p:nvPr/>
            </p:nvSpPr>
            <p:spPr>
              <a:xfrm>
                <a:off x="6022832" y="4211525"/>
                <a:ext cx="1556036" cy="1001930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39" name="Flowchart: Off-page Connector 38">
                <a:extLst>
                  <a:ext uri="{FF2B5EF4-FFF2-40B4-BE49-F238E27FC236}">
                    <a16:creationId xmlns:a16="http://schemas.microsoft.com/office/drawing/2014/main" id="{6003B5A9-93FA-4810-8176-5F61C44F46F0}"/>
                  </a:ext>
                </a:extLst>
              </p:cNvPr>
              <p:cNvSpPr/>
              <p:nvPr/>
            </p:nvSpPr>
            <p:spPr>
              <a:xfrm>
                <a:off x="5977800" y="4025355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5</a:t>
                </a:r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F5E869B-3077-474F-B72E-90E3937C69A9}"/>
                </a:ext>
              </a:extLst>
            </p:cNvPr>
            <p:cNvSpPr txBox="1"/>
            <p:nvPr/>
          </p:nvSpPr>
          <p:spPr>
            <a:xfrm>
              <a:off x="7420462" y="5012235"/>
              <a:ext cx="1568704" cy="603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Pelaksanaan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lembur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Pencatatan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kehadiran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saat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datang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pulang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8" name="Picture 2">
            <a:extLst>
              <a:ext uri="{FF2B5EF4-FFF2-40B4-BE49-F238E27FC236}">
                <a16:creationId xmlns:a16="http://schemas.microsoft.com/office/drawing/2014/main" id="{E1CEAA53-EC86-4A73-A482-78553B023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75" y="1332322"/>
            <a:ext cx="1062798" cy="74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34">
            <a:extLst>
              <a:ext uri="{FF2B5EF4-FFF2-40B4-BE49-F238E27FC236}">
                <a16:creationId xmlns:a16="http://schemas.microsoft.com/office/drawing/2014/main" id="{99324C3E-9BC5-4B48-BA09-63A41F004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906" y="1121332"/>
            <a:ext cx="1187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PETUGAS ADMIN</a:t>
            </a:r>
          </a:p>
        </p:txBody>
      </p:sp>
      <p:sp>
        <p:nvSpPr>
          <p:cNvPr id="62" name="TextBox 42">
            <a:extLst>
              <a:ext uri="{FF2B5EF4-FFF2-40B4-BE49-F238E27FC236}">
                <a16:creationId xmlns:a16="http://schemas.microsoft.com/office/drawing/2014/main" id="{CDCE7E77-A90C-44CB-84E0-B03771946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7159" y="1061252"/>
            <a:ext cx="1155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APPROVER /PENGAWAS</a:t>
            </a:r>
          </a:p>
        </p:txBody>
      </p:sp>
      <p:sp>
        <p:nvSpPr>
          <p:cNvPr id="68" name="TextBox 21">
            <a:extLst>
              <a:ext uri="{FF2B5EF4-FFF2-40B4-BE49-F238E27FC236}">
                <a16:creationId xmlns:a16="http://schemas.microsoft.com/office/drawing/2014/main" id="{A60D4498-1C7E-4816-83BE-6A1193734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55" y="4241934"/>
            <a:ext cx="9096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796CA9D7-2B3B-4DCB-A15C-15997881E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52" y="1582814"/>
            <a:ext cx="736570" cy="49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3">
            <a:extLst>
              <a:ext uri="{FF2B5EF4-FFF2-40B4-BE49-F238E27FC236}">
                <a16:creationId xmlns:a16="http://schemas.microsoft.com/office/drawing/2014/main" id="{996866E4-09E3-4C0F-AF9A-3B666B0B1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319" y="1038668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PENGAWAS</a:t>
            </a:r>
          </a:p>
        </p:txBody>
      </p:sp>
      <p:pic>
        <p:nvPicPr>
          <p:cNvPr id="73" name="Picture 24">
            <a:extLst>
              <a:ext uri="{FF2B5EF4-FFF2-40B4-BE49-F238E27FC236}">
                <a16:creationId xmlns:a16="http://schemas.microsoft.com/office/drawing/2014/main" id="{F309BDE2-6F6F-4611-B96B-5D2A08162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175" y="4229476"/>
            <a:ext cx="517146" cy="68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5">
            <a:extLst>
              <a:ext uri="{FF2B5EF4-FFF2-40B4-BE49-F238E27FC236}">
                <a16:creationId xmlns:a16="http://schemas.microsoft.com/office/drawing/2014/main" id="{B11121B2-F064-4778-9557-1E3FA51C1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937" r="-18580"/>
          <a:stretch/>
        </p:blipFill>
        <p:spPr bwMode="auto">
          <a:xfrm>
            <a:off x="3617168" y="4298400"/>
            <a:ext cx="882144" cy="6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45">
            <a:extLst>
              <a:ext uri="{FF2B5EF4-FFF2-40B4-BE49-F238E27FC236}">
                <a16:creationId xmlns:a16="http://schemas.microsoft.com/office/drawing/2014/main" id="{9865DF76-89CE-4312-AB24-CEC54CC62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937" r="-18580"/>
          <a:stretch/>
        </p:blipFill>
        <p:spPr bwMode="auto">
          <a:xfrm>
            <a:off x="10114275" y="4235877"/>
            <a:ext cx="882144" cy="6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Arrow: Right 76">
            <a:extLst>
              <a:ext uri="{FF2B5EF4-FFF2-40B4-BE49-F238E27FC236}">
                <a16:creationId xmlns:a16="http://schemas.microsoft.com/office/drawing/2014/main" id="{1ED5CB88-235E-497D-BF78-F80439E023C7}"/>
              </a:ext>
            </a:extLst>
          </p:cNvPr>
          <p:cNvSpPr/>
          <p:nvPr/>
        </p:nvSpPr>
        <p:spPr>
          <a:xfrm>
            <a:off x="8057302" y="2612429"/>
            <a:ext cx="561814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TextBox 42">
            <a:extLst>
              <a:ext uri="{FF2B5EF4-FFF2-40B4-BE49-F238E27FC236}">
                <a16:creationId xmlns:a16="http://schemas.microsoft.com/office/drawing/2014/main" id="{9596A999-5C0E-4CF7-94B7-081337A07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685" y="4237957"/>
            <a:ext cx="1155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HRD</a:t>
            </a:r>
          </a:p>
        </p:txBody>
      </p:sp>
      <p:sp>
        <p:nvSpPr>
          <p:cNvPr id="80" name="TextBox 42">
            <a:extLst>
              <a:ext uri="{FF2B5EF4-FFF2-40B4-BE49-F238E27FC236}">
                <a16:creationId xmlns:a16="http://schemas.microsoft.com/office/drawing/2014/main" id="{6258BD3F-E2AF-4DD8-BCDC-47C394F7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044" y="4252987"/>
            <a:ext cx="1155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HRD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F9FE7FD-767F-454B-A00F-47A0BDF1C441}"/>
              </a:ext>
            </a:extLst>
          </p:cNvPr>
          <p:cNvSpPr/>
          <p:nvPr/>
        </p:nvSpPr>
        <p:spPr>
          <a:xfrm rot="10800000">
            <a:off x="8006218" y="5415546"/>
            <a:ext cx="585865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4" name="Picture 5">
            <a:extLst>
              <a:ext uri="{FF2B5EF4-FFF2-40B4-BE49-F238E27FC236}">
                <a16:creationId xmlns:a16="http://schemas.microsoft.com/office/drawing/2014/main" id="{BA8026C1-6F50-43AA-9EC1-4821DFFC9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8" t="26279" r="16714" b="31964"/>
          <a:stretch>
            <a:fillRect/>
          </a:stretch>
        </p:blipFill>
        <p:spPr bwMode="auto">
          <a:xfrm>
            <a:off x="269499" y="1194556"/>
            <a:ext cx="2199716" cy="240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3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Franklin Gothic Medium Cond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Milla Puspita</dc:creator>
  <cp:lastModifiedBy>Milla Puspita</cp:lastModifiedBy>
  <cp:revision>6</cp:revision>
  <cp:lastPrinted>2023-08-29T07:15:24Z</cp:lastPrinted>
  <dcterms:created xsi:type="dcterms:W3CDTF">2023-08-29T07:11:18Z</dcterms:created>
  <dcterms:modified xsi:type="dcterms:W3CDTF">2023-08-30T01:00:04Z</dcterms:modified>
</cp:coreProperties>
</file>