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238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485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0100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0266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96375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25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1958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7484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55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4385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96926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762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9263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8539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567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224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2780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1/10/2022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670906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fontScale="90000"/>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Shravani Natakala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Medium, Towards Data Science, Stack Overflow,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Pre-processing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written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19596"/>
            <a:ext cx="10672482" cy="660078"/>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a:t>
            </a:r>
          </a:p>
          <a:p>
            <a:pPr>
              <a:buNone/>
            </a:pPr>
            <a:r>
              <a:rPr lang="en-IN" dirty="0">
                <a:ea typeface="+mn-lt"/>
                <a:cs typeface="+mn-lt"/>
              </a:rPr>
              <a:t>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TotalTime>
  <Words>707</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Century Gothic</vt:lpstr>
      <vt:lpstr>Wingdings 3</vt:lpstr>
      <vt:lpstr>WordVisi_MSFontService</vt:lpstr>
      <vt:lpstr>Ion</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Iyappa</dc:creator>
  <cp:lastModifiedBy>Iyappa Vema</cp:lastModifiedBy>
  <cp:revision>1519</cp:revision>
  <dcterms:created xsi:type="dcterms:W3CDTF">2020-12-29T14:55:28Z</dcterms:created>
  <dcterms:modified xsi:type="dcterms:W3CDTF">2022-01-10T16:36:08Z</dcterms:modified>
</cp:coreProperties>
</file>