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258" r:id="rId2"/>
    <p:sldId id="367" r:id="rId3"/>
    <p:sldId id="262" r:id="rId4"/>
    <p:sldId id="265" r:id="rId5"/>
    <p:sldId id="622" r:id="rId6"/>
    <p:sldId id="624" r:id="rId7"/>
    <p:sldId id="702" r:id="rId8"/>
    <p:sldId id="703" r:id="rId9"/>
    <p:sldId id="705" r:id="rId10"/>
    <p:sldId id="706" r:id="rId11"/>
    <p:sldId id="709" r:id="rId12"/>
    <p:sldId id="710" r:id="rId13"/>
    <p:sldId id="707" r:id="rId14"/>
    <p:sldId id="708" r:id="rId15"/>
    <p:sldId id="698" r:id="rId16"/>
    <p:sldId id="711" r:id="rId17"/>
    <p:sldId id="714" r:id="rId18"/>
    <p:sldId id="716" r:id="rId19"/>
    <p:sldId id="717" r:id="rId20"/>
    <p:sldId id="719" r:id="rId21"/>
    <p:sldId id="718" r:id="rId22"/>
    <p:sldId id="701" r:id="rId23"/>
    <p:sldId id="722" r:id="rId24"/>
    <p:sldId id="715" r:id="rId25"/>
    <p:sldId id="723" r:id="rId26"/>
    <p:sldId id="720" r:id="rId27"/>
    <p:sldId id="712" r:id="rId28"/>
    <p:sldId id="725" r:id="rId29"/>
    <p:sldId id="726" r:id="rId30"/>
    <p:sldId id="727" r:id="rId31"/>
    <p:sldId id="728" r:id="rId32"/>
    <p:sldId id="721" r:id="rId33"/>
    <p:sldId id="428" r:id="rId34"/>
    <p:sldId id="387" r:id="rId35"/>
    <p:sldId id="26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itham Yaish" initials="HY" lastIdx="4" clrIdx="0">
    <p:extLst>
      <p:ext uri="{19B8F6BF-5375-455C-9EA6-DF929625EA0E}">
        <p15:presenceInfo xmlns:p15="http://schemas.microsoft.com/office/powerpoint/2012/main" userId="S::HaithamYaish@uowdubai.ac.ae::8bb84251-bc77-46f2-b67c-ea196586d0f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C2032"/>
    <a:srgbClr val="143350"/>
    <a:srgbClr val="FF9F89"/>
    <a:srgbClr val="112B43"/>
    <a:srgbClr val="0D2031"/>
    <a:srgbClr val="123B8C"/>
    <a:srgbClr val="FFE1E1"/>
    <a:srgbClr val="1546A7"/>
    <a:srgbClr val="3B33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77580" autoAdjust="0"/>
  </p:normalViewPr>
  <p:slideViewPr>
    <p:cSldViewPr snapToGrid="0">
      <p:cViewPr varScale="1">
        <p:scale>
          <a:sx n="87" d="100"/>
          <a:sy n="87" d="100"/>
        </p:scale>
        <p:origin x="143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320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09C9D4-865C-47AA-A685-C1620E9CDE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933220-DCBD-46B0-9CFE-D4CD91F867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A7066-FEB4-4242-AD10-486A0185707A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B2FCA6-335E-4767-BB99-19BE92246DD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00951-2044-45A6-A3AA-8096AA0458F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B6681-F045-4823-832C-C7EFD8E6D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17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24B914-4785-4CBD-9DCF-CC29B8D082C1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F4557-C931-48EB-BE1A-090657F3E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68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F4557-C931-48EB-BE1A-090657F3EE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916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srgbClr val="0033B3"/>
                </a:solidFill>
                <a:effectLst/>
              </a:rPr>
              <a:t>package </a:t>
            </a:r>
            <a:r>
              <a:rPr lang="en-AU" dirty="0">
                <a:solidFill>
                  <a:srgbClr val="080808"/>
                </a:solidFill>
                <a:effectLst/>
              </a:rPr>
              <a:t>com.example.lecture_5_part_2_seekbar </a:t>
            </a:r>
            <a:r>
              <a:rPr lang="en-AU" i="1" dirty="0">
                <a:solidFill>
                  <a:srgbClr val="8C8C8C"/>
                </a:solidFill>
                <a:effectLst/>
              </a:rPr>
              <a:t>// Make sure to change the package to your project name</a:t>
            </a:r>
            <a:br>
              <a:rPr lang="en-AU" i="1" dirty="0">
                <a:solidFill>
                  <a:srgbClr val="8C8C8C"/>
                </a:solidFill>
                <a:effectLst/>
              </a:rPr>
            </a:br>
            <a:br>
              <a:rPr lang="en-AU" i="1" dirty="0">
                <a:solidFill>
                  <a:srgbClr val="8C8C8C"/>
                </a:solidFill>
                <a:effectLst/>
              </a:rPr>
            </a:br>
            <a:r>
              <a:rPr lang="en-AU" dirty="0">
                <a:solidFill>
                  <a:srgbClr val="0033B3"/>
                </a:solidFill>
                <a:effectLst/>
              </a:rPr>
              <a:t>import </a:t>
            </a:r>
            <a:r>
              <a:rPr lang="en-AU" dirty="0" err="1">
                <a:solidFill>
                  <a:srgbClr val="080808"/>
                </a:solidFill>
                <a:effectLst/>
              </a:rPr>
              <a:t>android.os.</a:t>
            </a:r>
            <a:r>
              <a:rPr lang="en-AU" dirty="0" err="1">
                <a:solidFill>
                  <a:srgbClr val="000000"/>
                </a:solidFill>
                <a:effectLst/>
              </a:rPr>
              <a:t>Bundle</a:t>
            </a:r>
            <a:br>
              <a:rPr lang="en-AU" dirty="0">
                <a:solidFill>
                  <a:srgbClr val="000000"/>
                </a:solidFill>
                <a:effectLst/>
              </a:rPr>
            </a:br>
            <a:r>
              <a:rPr lang="en-AU" dirty="0">
                <a:solidFill>
                  <a:srgbClr val="0033B3"/>
                </a:solidFill>
                <a:effectLst/>
              </a:rPr>
              <a:t>import </a:t>
            </a:r>
            <a:r>
              <a:rPr lang="en-AU" dirty="0" err="1">
                <a:solidFill>
                  <a:srgbClr val="080808"/>
                </a:solidFill>
                <a:effectLst/>
              </a:rPr>
              <a:t>android.widget.</a:t>
            </a:r>
            <a:r>
              <a:rPr lang="en-AU" dirty="0" err="1">
                <a:solidFill>
                  <a:srgbClr val="000000"/>
                </a:solidFill>
                <a:effectLst/>
              </a:rPr>
              <a:t>SeekBar</a:t>
            </a:r>
            <a:br>
              <a:rPr lang="en-AU" dirty="0">
                <a:solidFill>
                  <a:srgbClr val="000000"/>
                </a:solidFill>
                <a:effectLst/>
              </a:rPr>
            </a:br>
            <a:r>
              <a:rPr lang="en-AU" dirty="0">
                <a:solidFill>
                  <a:srgbClr val="0033B3"/>
                </a:solidFill>
                <a:effectLst/>
              </a:rPr>
              <a:t>import </a:t>
            </a:r>
            <a:r>
              <a:rPr lang="en-AU" dirty="0" err="1">
                <a:solidFill>
                  <a:srgbClr val="080808"/>
                </a:solidFill>
                <a:effectLst/>
              </a:rPr>
              <a:t>android.widget.</a:t>
            </a:r>
            <a:r>
              <a:rPr lang="en-AU" dirty="0" err="1">
                <a:solidFill>
                  <a:srgbClr val="000000"/>
                </a:solidFill>
                <a:effectLst/>
              </a:rPr>
              <a:t>TextView</a:t>
            </a:r>
            <a:br>
              <a:rPr lang="en-AU" dirty="0">
                <a:solidFill>
                  <a:srgbClr val="000000"/>
                </a:solidFill>
                <a:effectLst/>
              </a:rPr>
            </a:br>
            <a:r>
              <a:rPr lang="en-AU" dirty="0">
                <a:solidFill>
                  <a:srgbClr val="0033B3"/>
                </a:solidFill>
                <a:effectLst/>
              </a:rPr>
              <a:t>import </a:t>
            </a:r>
            <a:r>
              <a:rPr lang="en-AU" dirty="0" err="1">
                <a:solidFill>
                  <a:srgbClr val="080808"/>
                </a:solidFill>
                <a:effectLst/>
              </a:rPr>
              <a:t>androidx.activity.enableEdgeToEdge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033B3"/>
                </a:solidFill>
                <a:effectLst/>
              </a:rPr>
              <a:t>import </a:t>
            </a:r>
            <a:r>
              <a:rPr lang="en-AU" dirty="0" err="1">
                <a:solidFill>
                  <a:srgbClr val="080808"/>
                </a:solidFill>
                <a:effectLst/>
              </a:rPr>
              <a:t>androidx.appcompat.app.</a:t>
            </a:r>
            <a:r>
              <a:rPr lang="en-AU" dirty="0" err="1">
                <a:solidFill>
                  <a:srgbClr val="000000"/>
                </a:solidFill>
                <a:effectLst/>
              </a:rPr>
              <a:t>AppCompatActivity</a:t>
            </a:r>
            <a:br>
              <a:rPr lang="en-AU" dirty="0">
                <a:solidFill>
                  <a:srgbClr val="000000"/>
                </a:solidFill>
                <a:effectLst/>
              </a:rPr>
            </a:br>
            <a:br>
              <a:rPr lang="en-AU" dirty="0">
                <a:solidFill>
                  <a:srgbClr val="000000"/>
                </a:solidFill>
                <a:effectLst/>
              </a:rPr>
            </a:br>
            <a:br>
              <a:rPr lang="en-AU" dirty="0">
                <a:solidFill>
                  <a:srgbClr val="000000"/>
                </a:solidFill>
                <a:effectLst/>
              </a:rPr>
            </a:br>
            <a:r>
              <a:rPr lang="en-AU" dirty="0">
                <a:solidFill>
                  <a:srgbClr val="0033B3"/>
                </a:solidFill>
                <a:effectLst/>
              </a:rPr>
              <a:t>class </a:t>
            </a:r>
            <a:r>
              <a:rPr lang="en-AU" dirty="0" err="1">
                <a:solidFill>
                  <a:srgbClr val="000000"/>
                </a:solidFill>
                <a:effectLst/>
              </a:rPr>
              <a:t>MainActivity</a:t>
            </a:r>
            <a:r>
              <a:rPr lang="en-AU" dirty="0">
                <a:solidFill>
                  <a:srgbClr val="000000"/>
                </a:solidFill>
                <a:effectLst/>
              </a:rPr>
              <a:t> </a:t>
            </a:r>
            <a:r>
              <a:rPr lang="en-AU" dirty="0">
                <a:solidFill>
                  <a:srgbClr val="080808"/>
                </a:solidFill>
                <a:effectLst/>
              </a:rPr>
              <a:t>: </a:t>
            </a:r>
            <a:r>
              <a:rPr lang="en-AU" dirty="0" err="1">
                <a:solidFill>
                  <a:srgbClr val="080808"/>
                </a:solidFill>
                <a:effectLst/>
              </a:rPr>
              <a:t>AppCompatActivity</a:t>
            </a:r>
            <a:r>
              <a:rPr lang="en-AU" dirty="0">
                <a:solidFill>
                  <a:srgbClr val="080808"/>
                </a:solidFill>
                <a:effectLst/>
              </a:rPr>
              <a:t>() {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</a:t>
            </a:r>
            <a:r>
              <a:rPr lang="en-AU" dirty="0">
                <a:solidFill>
                  <a:srgbClr val="0033B3"/>
                </a:solidFill>
                <a:effectLst/>
              </a:rPr>
              <a:t>override fun </a:t>
            </a:r>
            <a:r>
              <a:rPr lang="en-AU" dirty="0" err="1">
                <a:solidFill>
                  <a:srgbClr val="00627A"/>
                </a:solidFill>
                <a:effectLst/>
              </a:rPr>
              <a:t>onCreate</a:t>
            </a:r>
            <a:r>
              <a:rPr lang="en-AU" dirty="0">
                <a:solidFill>
                  <a:srgbClr val="080808"/>
                </a:solidFill>
                <a:effectLst/>
              </a:rPr>
              <a:t>(</a:t>
            </a:r>
            <a:r>
              <a:rPr lang="en-AU" dirty="0" err="1">
                <a:solidFill>
                  <a:srgbClr val="000000"/>
                </a:solidFill>
                <a:effectLst/>
              </a:rPr>
              <a:t>savedInstanceState</a:t>
            </a:r>
            <a:r>
              <a:rPr lang="en-AU" dirty="0">
                <a:solidFill>
                  <a:srgbClr val="080808"/>
                </a:solidFill>
                <a:effectLst/>
              </a:rPr>
              <a:t>: </a:t>
            </a:r>
            <a:r>
              <a:rPr lang="en-AU" dirty="0">
                <a:solidFill>
                  <a:srgbClr val="000000"/>
                </a:solidFill>
                <a:effectLst/>
              </a:rPr>
              <a:t>Bundle</a:t>
            </a:r>
            <a:r>
              <a:rPr lang="en-AU" dirty="0">
                <a:solidFill>
                  <a:srgbClr val="080808"/>
                </a:solidFill>
                <a:effectLst/>
              </a:rPr>
              <a:t>?) {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</a:t>
            </a:r>
            <a:r>
              <a:rPr lang="en-AU" dirty="0" err="1">
                <a:solidFill>
                  <a:srgbClr val="0033B3"/>
                </a:solidFill>
                <a:effectLst/>
              </a:rPr>
              <a:t>super</a:t>
            </a:r>
            <a:r>
              <a:rPr lang="en-AU" dirty="0" err="1">
                <a:solidFill>
                  <a:srgbClr val="080808"/>
                </a:solidFill>
                <a:effectLst/>
              </a:rPr>
              <a:t>.onCreate</a:t>
            </a:r>
            <a:r>
              <a:rPr lang="en-AU" dirty="0">
                <a:solidFill>
                  <a:srgbClr val="080808"/>
                </a:solidFill>
                <a:effectLst/>
              </a:rPr>
              <a:t>(</a:t>
            </a:r>
            <a:r>
              <a:rPr lang="en-AU" dirty="0" err="1">
                <a:solidFill>
                  <a:srgbClr val="000000"/>
                </a:solidFill>
                <a:effectLst/>
              </a:rPr>
              <a:t>savedInstanceState</a:t>
            </a:r>
            <a:r>
              <a:rPr lang="en-AU" dirty="0">
                <a:solidFill>
                  <a:srgbClr val="080808"/>
                </a:solidFill>
                <a:effectLst/>
              </a:rPr>
              <a:t>)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</a:t>
            </a:r>
            <a:r>
              <a:rPr lang="en-AU" i="1" dirty="0" err="1">
                <a:solidFill>
                  <a:srgbClr val="00627A"/>
                </a:solidFill>
                <a:effectLst/>
              </a:rPr>
              <a:t>enableEdgeToEdge</a:t>
            </a:r>
            <a:r>
              <a:rPr lang="en-AU" dirty="0">
                <a:solidFill>
                  <a:srgbClr val="080808"/>
                </a:solidFill>
                <a:effectLst/>
              </a:rPr>
              <a:t>()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</a:t>
            </a:r>
            <a:r>
              <a:rPr lang="en-AU" dirty="0" err="1">
                <a:solidFill>
                  <a:srgbClr val="080808"/>
                </a:solidFill>
                <a:effectLst/>
              </a:rPr>
              <a:t>setContentView</a:t>
            </a:r>
            <a:r>
              <a:rPr lang="en-AU" dirty="0">
                <a:solidFill>
                  <a:srgbClr val="080808"/>
                </a:solidFill>
                <a:effectLst/>
              </a:rPr>
              <a:t>(</a:t>
            </a:r>
            <a:r>
              <a:rPr lang="en-AU" dirty="0" err="1">
                <a:solidFill>
                  <a:srgbClr val="000000"/>
                </a:solidFill>
                <a:effectLst/>
              </a:rPr>
              <a:t>R</a:t>
            </a:r>
            <a:r>
              <a:rPr lang="en-AU" dirty="0" err="1">
                <a:solidFill>
                  <a:srgbClr val="080808"/>
                </a:solidFill>
                <a:effectLst/>
              </a:rPr>
              <a:t>.</a:t>
            </a:r>
            <a:r>
              <a:rPr lang="en-AU" dirty="0" err="1">
                <a:solidFill>
                  <a:srgbClr val="000000"/>
                </a:solidFill>
                <a:effectLst/>
              </a:rPr>
              <a:t>layout</a:t>
            </a:r>
            <a:r>
              <a:rPr lang="en-AU" dirty="0" err="1">
                <a:solidFill>
                  <a:srgbClr val="080808"/>
                </a:solidFill>
                <a:effectLst/>
              </a:rPr>
              <a:t>.</a:t>
            </a:r>
            <a:r>
              <a:rPr lang="en-AU" i="1" dirty="0" err="1">
                <a:solidFill>
                  <a:srgbClr val="871094"/>
                </a:solidFill>
                <a:effectLst/>
              </a:rPr>
              <a:t>activity_main</a:t>
            </a:r>
            <a:r>
              <a:rPr lang="en-AU" dirty="0">
                <a:solidFill>
                  <a:srgbClr val="080808"/>
                </a:solidFill>
                <a:effectLst/>
              </a:rPr>
              <a:t>)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br>
              <a:rPr lang="en-AU" dirty="0">
                <a:solidFill>
                  <a:srgbClr val="080808"/>
                </a:solidFill>
                <a:effectLst/>
              </a:rPr>
            </a:b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</a:t>
            </a:r>
            <a:r>
              <a:rPr lang="en-AU" dirty="0" err="1">
                <a:solidFill>
                  <a:srgbClr val="0033B3"/>
                </a:solidFill>
                <a:effectLst/>
              </a:rPr>
              <a:t>lateinit</a:t>
            </a:r>
            <a:r>
              <a:rPr lang="en-AU" dirty="0">
                <a:solidFill>
                  <a:srgbClr val="0033B3"/>
                </a:solidFill>
                <a:effectLst/>
              </a:rPr>
              <a:t> var </a:t>
            </a:r>
            <a:r>
              <a:rPr lang="en-AU" dirty="0">
                <a:solidFill>
                  <a:srgbClr val="000000"/>
                </a:solidFill>
                <a:effectLst/>
              </a:rPr>
              <a:t>slider</a:t>
            </a:r>
            <a:r>
              <a:rPr lang="en-AU" dirty="0">
                <a:solidFill>
                  <a:srgbClr val="080808"/>
                </a:solidFill>
                <a:effectLst/>
              </a:rPr>
              <a:t>: </a:t>
            </a:r>
            <a:r>
              <a:rPr lang="en-AU" dirty="0" err="1">
                <a:solidFill>
                  <a:srgbClr val="000000"/>
                </a:solidFill>
                <a:effectLst/>
              </a:rPr>
              <a:t>SeekBar</a:t>
            </a:r>
            <a:br>
              <a:rPr lang="en-AU" dirty="0">
                <a:solidFill>
                  <a:srgbClr val="000000"/>
                </a:solidFill>
                <a:effectLst/>
              </a:rPr>
            </a:br>
            <a:r>
              <a:rPr lang="en-AU" dirty="0">
                <a:solidFill>
                  <a:srgbClr val="000000"/>
                </a:solidFill>
                <a:effectLst/>
              </a:rPr>
              <a:t>        </a:t>
            </a:r>
            <a:r>
              <a:rPr lang="en-AU" dirty="0" err="1">
                <a:solidFill>
                  <a:srgbClr val="0033B3"/>
                </a:solidFill>
                <a:effectLst/>
              </a:rPr>
              <a:t>lateinit</a:t>
            </a:r>
            <a:r>
              <a:rPr lang="en-AU" dirty="0">
                <a:solidFill>
                  <a:srgbClr val="0033B3"/>
                </a:solidFill>
                <a:effectLst/>
              </a:rPr>
              <a:t> var </a:t>
            </a:r>
            <a:r>
              <a:rPr lang="en-AU" dirty="0">
                <a:solidFill>
                  <a:srgbClr val="000000"/>
                </a:solidFill>
                <a:effectLst/>
              </a:rPr>
              <a:t>value</a:t>
            </a:r>
            <a:r>
              <a:rPr lang="en-AU" dirty="0">
                <a:solidFill>
                  <a:srgbClr val="080808"/>
                </a:solidFill>
                <a:effectLst/>
              </a:rPr>
              <a:t>: </a:t>
            </a:r>
            <a:r>
              <a:rPr lang="en-AU" dirty="0" err="1">
                <a:solidFill>
                  <a:srgbClr val="000000"/>
                </a:solidFill>
                <a:effectLst/>
              </a:rPr>
              <a:t>TextView</a:t>
            </a:r>
            <a:br>
              <a:rPr lang="en-AU" dirty="0">
                <a:solidFill>
                  <a:srgbClr val="000000"/>
                </a:solidFill>
                <a:effectLst/>
              </a:rPr>
            </a:br>
            <a:br>
              <a:rPr lang="en-AU" dirty="0">
                <a:solidFill>
                  <a:srgbClr val="000000"/>
                </a:solidFill>
                <a:effectLst/>
              </a:rPr>
            </a:br>
            <a:r>
              <a:rPr lang="en-AU" dirty="0">
                <a:solidFill>
                  <a:srgbClr val="000000"/>
                </a:solidFill>
                <a:effectLst/>
              </a:rPr>
              <a:t>        </a:t>
            </a:r>
            <a:r>
              <a:rPr lang="en-AU" dirty="0" err="1">
                <a:solidFill>
                  <a:srgbClr val="0033B3"/>
                </a:solidFill>
                <a:effectLst/>
              </a:rPr>
              <a:t>val</a:t>
            </a:r>
            <a:r>
              <a:rPr lang="en-AU" dirty="0">
                <a:solidFill>
                  <a:srgbClr val="0033B3"/>
                </a:solidFill>
                <a:effectLst/>
              </a:rPr>
              <a:t> </a:t>
            </a:r>
            <a:r>
              <a:rPr lang="en-AU" dirty="0" err="1">
                <a:solidFill>
                  <a:srgbClr val="000000"/>
                </a:solidFill>
                <a:effectLst/>
              </a:rPr>
              <a:t>mySeekBar</a:t>
            </a:r>
            <a:r>
              <a:rPr lang="en-AU" dirty="0">
                <a:solidFill>
                  <a:srgbClr val="000000"/>
                </a:solidFill>
                <a:effectLst/>
              </a:rPr>
              <a:t> </a:t>
            </a:r>
            <a:r>
              <a:rPr lang="en-AU" dirty="0">
                <a:solidFill>
                  <a:srgbClr val="080808"/>
                </a:solidFill>
                <a:effectLst/>
              </a:rPr>
              <a:t>= </a:t>
            </a:r>
            <a:r>
              <a:rPr lang="en-AU" dirty="0" err="1">
                <a:solidFill>
                  <a:srgbClr val="080808"/>
                </a:solidFill>
                <a:effectLst/>
              </a:rPr>
              <a:t>findViewById</a:t>
            </a:r>
            <a:r>
              <a:rPr lang="en-AU" dirty="0">
                <a:solidFill>
                  <a:srgbClr val="080808"/>
                </a:solidFill>
                <a:effectLst/>
              </a:rPr>
              <a:t>&lt;</a:t>
            </a:r>
            <a:r>
              <a:rPr lang="en-AU" dirty="0" err="1">
                <a:solidFill>
                  <a:srgbClr val="000000"/>
                </a:solidFill>
                <a:effectLst/>
              </a:rPr>
              <a:t>SeekBar</a:t>
            </a:r>
            <a:r>
              <a:rPr lang="en-AU" dirty="0">
                <a:solidFill>
                  <a:srgbClr val="080808"/>
                </a:solidFill>
                <a:effectLst/>
              </a:rPr>
              <a:t>&gt;(</a:t>
            </a:r>
            <a:r>
              <a:rPr lang="en-AU" dirty="0" err="1">
                <a:solidFill>
                  <a:srgbClr val="000000"/>
                </a:solidFill>
                <a:effectLst/>
              </a:rPr>
              <a:t>R</a:t>
            </a:r>
            <a:r>
              <a:rPr lang="en-AU" dirty="0" err="1">
                <a:solidFill>
                  <a:srgbClr val="080808"/>
                </a:solidFill>
                <a:effectLst/>
              </a:rPr>
              <a:t>.</a:t>
            </a:r>
            <a:r>
              <a:rPr lang="en-AU" dirty="0" err="1">
                <a:solidFill>
                  <a:srgbClr val="000000"/>
                </a:solidFill>
                <a:effectLst/>
              </a:rPr>
              <a:t>id</a:t>
            </a:r>
            <a:r>
              <a:rPr lang="en-AU" dirty="0" err="1">
                <a:solidFill>
                  <a:srgbClr val="080808"/>
                </a:solidFill>
                <a:effectLst/>
              </a:rPr>
              <a:t>.</a:t>
            </a:r>
            <a:r>
              <a:rPr lang="en-AU" i="1" dirty="0" err="1">
                <a:solidFill>
                  <a:srgbClr val="871094"/>
                </a:solidFill>
                <a:effectLst/>
              </a:rPr>
              <a:t>mySeekBar</a:t>
            </a:r>
            <a:r>
              <a:rPr lang="en-AU" dirty="0">
                <a:solidFill>
                  <a:srgbClr val="080808"/>
                </a:solidFill>
                <a:effectLst/>
              </a:rPr>
              <a:t>)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</a:t>
            </a:r>
            <a:r>
              <a:rPr lang="en-AU" dirty="0" err="1">
                <a:solidFill>
                  <a:srgbClr val="0033B3"/>
                </a:solidFill>
                <a:effectLst/>
              </a:rPr>
              <a:t>val</a:t>
            </a:r>
            <a:r>
              <a:rPr lang="en-AU" dirty="0">
                <a:solidFill>
                  <a:srgbClr val="0033B3"/>
                </a:solidFill>
                <a:effectLst/>
              </a:rPr>
              <a:t> </a:t>
            </a:r>
            <a:r>
              <a:rPr lang="en-AU" dirty="0" err="1">
                <a:solidFill>
                  <a:srgbClr val="000000"/>
                </a:solidFill>
                <a:effectLst/>
              </a:rPr>
              <a:t>seekBarResult</a:t>
            </a:r>
            <a:r>
              <a:rPr lang="en-AU" dirty="0">
                <a:solidFill>
                  <a:srgbClr val="000000"/>
                </a:solidFill>
                <a:effectLst/>
              </a:rPr>
              <a:t> </a:t>
            </a:r>
            <a:r>
              <a:rPr lang="en-AU" dirty="0">
                <a:solidFill>
                  <a:srgbClr val="080808"/>
                </a:solidFill>
                <a:effectLst/>
              </a:rPr>
              <a:t>= </a:t>
            </a:r>
            <a:r>
              <a:rPr lang="en-AU" dirty="0" err="1">
                <a:solidFill>
                  <a:srgbClr val="080808"/>
                </a:solidFill>
                <a:effectLst/>
              </a:rPr>
              <a:t>findViewById</a:t>
            </a:r>
            <a:r>
              <a:rPr lang="en-AU" dirty="0">
                <a:solidFill>
                  <a:srgbClr val="080808"/>
                </a:solidFill>
                <a:effectLst/>
              </a:rPr>
              <a:t>&lt;</a:t>
            </a:r>
            <a:r>
              <a:rPr lang="en-AU" dirty="0" err="1">
                <a:solidFill>
                  <a:srgbClr val="000000"/>
                </a:solidFill>
                <a:effectLst/>
              </a:rPr>
              <a:t>TextView</a:t>
            </a:r>
            <a:r>
              <a:rPr lang="en-AU" dirty="0">
                <a:solidFill>
                  <a:srgbClr val="080808"/>
                </a:solidFill>
                <a:effectLst/>
              </a:rPr>
              <a:t>&gt;(</a:t>
            </a:r>
            <a:r>
              <a:rPr lang="en-AU" dirty="0" err="1">
                <a:solidFill>
                  <a:srgbClr val="000000"/>
                </a:solidFill>
                <a:effectLst/>
              </a:rPr>
              <a:t>R</a:t>
            </a:r>
            <a:r>
              <a:rPr lang="en-AU" dirty="0" err="1">
                <a:solidFill>
                  <a:srgbClr val="080808"/>
                </a:solidFill>
                <a:effectLst/>
              </a:rPr>
              <a:t>.</a:t>
            </a:r>
            <a:r>
              <a:rPr lang="en-AU" dirty="0" err="1">
                <a:solidFill>
                  <a:srgbClr val="000000"/>
                </a:solidFill>
                <a:effectLst/>
              </a:rPr>
              <a:t>id</a:t>
            </a:r>
            <a:r>
              <a:rPr lang="en-AU" dirty="0" err="1">
                <a:solidFill>
                  <a:srgbClr val="080808"/>
                </a:solidFill>
                <a:effectLst/>
              </a:rPr>
              <a:t>.</a:t>
            </a:r>
            <a:r>
              <a:rPr lang="en-AU" i="1" dirty="0" err="1">
                <a:solidFill>
                  <a:srgbClr val="871094"/>
                </a:solidFill>
                <a:effectLst/>
              </a:rPr>
              <a:t>seekBarResult</a:t>
            </a:r>
            <a:r>
              <a:rPr lang="en-AU" dirty="0">
                <a:solidFill>
                  <a:srgbClr val="080808"/>
                </a:solidFill>
                <a:effectLst/>
              </a:rPr>
              <a:t>)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</a:t>
            </a:r>
            <a:r>
              <a:rPr lang="en-AU" dirty="0">
                <a:solidFill>
                  <a:srgbClr val="000000"/>
                </a:solidFill>
                <a:effectLst/>
              </a:rPr>
              <a:t>slider</a:t>
            </a:r>
            <a:r>
              <a:rPr lang="en-AU" dirty="0">
                <a:solidFill>
                  <a:srgbClr val="080808"/>
                </a:solidFill>
                <a:effectLst/>
              </a:rPr>
              <a:t>=</a:t>
            </a:r>
            <a:r>
              <a:rPr lang="en-AU" dirty="0" err="1">
                <a:solidFill>
                  <a:srgbClr val="000000"/>
                </a:solidFill>
                <a:effectLst/>
              </a:rPr>
              <a:t>mySeekBar</a:t>
            </a:r>
            <a:br>
              <a:rPr lang="en-AU" dirty="0">
                <a:solidFill>
                  <a:srgbClr val="000000"/>
                </a:solidFill>
                <a:effectLst/>
              </a:rPr>
            </a:br>
            <a:r>
              <a:rPr lang="en-AU" dirty="0">
                <a:solidFill>
                  <a:srgbClr val="000000"/>
                </a:solidFill>
                <a:effectLst/>
              </a:rPr>
              <a:t>        value</a:t>
            </a:r>
            <a:r>
              <a:rPr lang="en-AU" dirty="0">
                <a:solidFill>
                  <a:srgbClr val="080808"/>
                </a:solidFill>
                <a:effectLst/>
              </a:rPr>
              <a:t>=</a:t>
            </a:r>
            <a:r>
              <a:rPr lang="en-AU" dirty="0" err="1">
                <a:solidFill>
                  <a:srgbClr val="000000"/>
                </a:solidFill>
                <a:effectLst/>
              </a:rPr>
              <a:t>seekBarResult</a:t>
            </a:r>
            <a:br>
              <a:rPr lang="en-AU" dirty="0">
                <a:solidFill>
                  <a:srgbClr val="000000"/>
                </a:solidFill>
                <a:effectLst/>
              </a:rPr>
            </a:br>
            <a:r>
              <a:rPr lang="en-AU" dirty="0">
                <a:solidFill>
                  <a:srgbClr val="000000"/>
                </a:solidFill>
                <a:effectLst/>
              </a:rPr>
              <a:t>        </a:t>
            </a:r>
            <a:r>
              <a:rPr lang="en-AU" dirty="0" err="1">
                <a:solidFill>
                  <a:srgbClr val="000000"/>
                </a:solidFill>
                <a:effectLst/>
              </a:rPr>
              <a:t>slider</a:t>
            </a:r>
            <a:r>
              <a:rPr lang="en-AU" dirty="0" err="1">
                <a:solidFill>
                  <a:srgbClr val="080808"/>
                </a:solidFill>
                <a:effectLst/>
              </a:rPr>
              <a:t>.setOnSeekBarChangeListener</a:t>
            </a:r>
            <a:r>
              <a:rPr lang="en-AU" dirty="0">
                <a:solidFill>
                  <a:srgbClr val="080808"/>
                </a:solidFill>
                <a:effectLst/>
              </a:rPr>
              <a:t>(</a:t>
            </a:r>
            <a:r>
              <a:rPr lang="en-AU" dirty="0">
                <a:solidFill>
                  <a:srgbClr val="0033B3"/>
                </a:solidFill>
                <a:effectLst/>
              </a:rPr>
              <a:t>object </a:t>
            </a:r>
            <a:r>
              <a:rPr lang="en-AU" dirty="0">
                <a:solidFill>
                  <a:srgbClr val="080808"/>
                </a:solidFill>
                <a:effectLst/>
              </a:rPr>
              <a:t>:</a:t>
            </a:r>
            <a:r>
              <a:rPr lang="en-AU" dirty="0" err="1">
                <a:solidFill>
                  <a:srgbClr val="000000"/>
                </a:solidFill>
                <a:effectLst/>
              </a:rPr>
              <a:t>SeekBar</a:t>
            </a:r>
            <a:r>
              <a:rPr lang="en-AU" dirty="0" err="1">
                <a:solidFill>
                  <a:srgbClr val="080808"/>
                </a:solidFill>
                <a:effectLst/>
              </a:rPr>
              <a:t>.</a:t>
            </a:r>
            <a:r>
              <a:rPr lang="en-AU" dirty="0" err="1">
                <a:solidFill>
                  <a:srgbClr val="000000"/>
                </a:solidFill>
                <a:effectLst/>
              </a:rPr>
              <a:t>OnSeekBarChangeListener</a:t>
            </a:r>
            <a:r>
              <a:rPr lang="en-AU" dirty="0">
                <a:solidFill>
                  <a:srgbClr val="080808"/>
                </a:solidFill>
                <a:effectLst/>
              </a:rPr>
              <a:t>{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    </a:t>
            </a:r>
            <a:r>
              <a:rPr lang="en-AU" dirty="0">
                <a:solidFill>
                  <a:srgbClr val="0033B3"/>
                </a:solidFill>
                <a:effectLst/>
              </a:rPr>
              <a:t>override fun </a:t>
            </a:r>
            <a:r>
              <a:rPr lang="en-AU" dirty="0" err="1">
                <a:solidFill>
                  <a:srgbClr val="00627A"/>
                </a:solidFill>
                <a:effectLst/>
              </a:rPr>
              <a:t>onProgressChanged</a:t>
            </a:r>
            <a:r>
              <a:rPr lang="en-AU" dirty="0">
                <a:solidFill>
                  <a:srgbClr val="080808"/>
                </a:solidFill>
                <a:effectLst/>
              </a:rPr>
              <a:t>(</a:t>
            </a:r>
            <a:r>
              <a:rPr lang="en-AU" dirty="0" err="1">
                <a:solidFill>
                  <a:srgbClr val="000000"/>
                </a:solidFill>
                <a:effectLst/>
              </a:rPr>
              <a:t>seekBar</a:t>
            </a:r>
            <a:r>
              <a:rPr lang="en-AU" dirty="0">
                <a:solidFill>
                  <a:srgbClr val="080808"/>
                </a:solidFill>
                <a:effectLst/>
              </a:rPr>
              <a:t>: </a:t>
            </a:r>
            <a:r>
              <a:rPr lang="en-AU" dirty="0" err="1">
                <a:solidFill>
                  <a:srgbClr val="000000"/>
                </a:solidFill>
                <a:effectLst/>
              </a:rPr>
              <a:t>SeekBar</a:t>
            </a:r>
            <a:r>
              <a:rPr lang="en-AU" dirty="0">
                <a:solidFill>
                  <a:srgbClr val="080808"/>
                </a:solidFill>
                <a:effectLst/>
              </a:rPr>
              <a:t>?, </a:t>
            </a:r>
            <a:r>
              <a:rPr lang="en-AU" dirty="0">
                <a:solidFill>
                  <a:srgbClr val="000000"/>
                </a:solidFill>
                <a:effectLst/>
              </a:rPr>
              <a:t>progress</a:t>
            </a:r>
            <a:r>
              <a:rPr lang="en-AU" dirty="0">
                <a:solidFill>
                  <a:srgbClr val="080808"/>
                </a:solidFill>
                <a:effectLst/>
              </a:rPr>
              <a:t>: </a:t>
            </a:r>
            <a:r>
              <a:rPr lang="en-AU" dirty="0">
                <a:solidFill>
                  <a:srgbClr val="000000"/>
                </a:solidFill>
                <a:effectLst/>
              </a:rPr>
              <a:t>Int</a:t>
            </a:r>
            <a:r>
              <a:rPr lang="en-AU" dirty="0">
                <a:solidFill>
                  <a:srgbClr val="080808"/>
                </a:solidFill>
                <a:effectLst/>
              </a:rPr>
              <a:t>, </a:t>
            </a:r>
            <a:r>
              <a:rPr lang="en-AU" dirty="0" err="1">
                <a:solidFill>
                  <a:srgbClr val="000000"/>
                </a:solidFill>
                <a:effectLst/>
              </a:rPr>
              <a:t>fromUser</a:t>
            </a:r>
            <a:r>
              <a:rPr lang="en-AU" dirty="0">
                <a:solidFill>
                  <a:srgbClr val="080808"/>
                </a:solidFill>
                <a:effectLst/>
              </a:rPr>
              <a:t>: </a:t>
            </a:r>
            <a:r>
              <a:rPr lang="en-AU" dirty="0">
                <a:solidFill>
                  <a:srgbClr val="000000"/>
                </a:solidFill>
                <a:effectLst/>
              </a:rPr>
              <a:t>Boolean</a:t>
            </a:r>
            <a:r>
              <a:rPr lang="en-AU" dirty="0">
                <a:solidFill>
                  <a:srgbClr val="080808"/>
                </a:solidFill>
                <a:effectLst/>
              </a:rPr>
              <a:t>) {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        </a:t>
            </a:r>
            <a:r>
              <a:rPr lang="en-AU" dirty="0" err="1">
                <a:solidFill>
                  <a:srgbClr val="000000"/>
                </a:solidFill>
                <a:effectLst/>
              </a:rPr>
              <a:t>value</a:t>
            </a:r>
            <a:r>
              <a:rPr lang="en-AU" dirty="0" err="1">
                <a:solidFill>
                  <a:srgbClr val="080808"/>
                </a:solidFill>
                <a:effectLst/>
              </a:rPr>
              <a:t>.</a:t>
            </a:r>
            <a:r>
              <a:rPr lang="en-AU" i="1" dirty="0" err="1">
                <a:solidFill>
                  <a:srgbClr val="871094"/>
                </a:solidFill>
                <a:effectLst/>
              </a:rPr>
              <a:t>text</a:t>
            </a:r>
            <a:r>
              <a:rPr lang="en-AU" dirty="0">
                <a:solidFill>
                  <a:srgbClr val="080808"/>
                </a:solidFill>
                <a:effectLst/>
              </a:rPr>
              <a:t>=</a:t>
            </a:r>
            <a:r>
              <a:rPr lang="en-AU" dirty="0" err="1">
                <a:solidFill>
                  <a:srgbClr val="000000"/>
                </a:solidFill>
                <a:effectLst/>
              </a:rPr>
              <a:t>progress</a:t>
            </a:r>
            <a:r>
              <a:rPr lang="en-AU" dirty="0" err="1">
                <a:solidFill>
                  <a:srgbClr val="080808"/>
                </a:solidFill>
                <a:effectLst/>
              </a:rPr>
              <a:t>.toString</a:t>
            </a:r>
            <a:r>
              <a:rPr lang="en-AU" dirty="0">
                <a:solidFill>
                  <a:srgbClr val="080808"/>
                </a:solidFill>
                <a:effectLst/>
              </a:rPr>
              <a:t>()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    }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    </a:t>
            </a:r>
            <a:r>
              <a:rPr lang="en-AU" dirty="0">
                <a:solidFill>
                  <a:srgbClr val="0033B3"/>
                </a:solidFill>
                <a:effectLst/>
              </a:rPr>
              <a:t>override fun </a:t>
            </a:r>
            <a:r>
              <a:rPr lang="en-AU" dirty="0" err="1">
                <a:solidFill>
                  <a:srgbClr val="00627A"/>
                </a:solidFill>
                <a:effectLst/>
              </a:rPr>
              <a:t>onStartTrackingTouch</a:t>
            </a:r>
            <a:r>
              <a:rPr lang="en-AU" dirty="0">
                <a:solidFill>
                  <a:srgbClr val="080808"/>
                </a:solidFill>
                <a:effectLst/>
              </a:rPr>
              <a:t>(</a:t>
            </a:r>
            <a:r>
              <a:rPr lang="en-AU" dirty="0" err="1">
                <a:solidFill>
                  <a:srgbClr val="000000"/>
                </a:solidFill>
                <a:effectLst/>
              </a:rPr>
              <a:t>seekBar</a:t>
            </a:r>
            <a:r>
              <a:rPr lang="en-AU" dirty="0">
                <a:solidFill>
                  <a:srgbClr val="080808"/>
                </a:solidFill>
                <a:effectLst/>
              </a:rPr>
              <a:t>: </a:t>
            </a:r>
            <a:r>
              <a:rPr lang="en-AU" dirty="0" err="1">
                <a:solidFill>
                  <a:srgbClr val="000000"/>
                </a:solidFill>
                <a:effectLst/>
              </a:rPr>
              <a:t>SeekBar</a:t>
            </a:r>
            <a:r>
              <a:rPr lang="en-AU" dirty="0">
                <a:solidFill>
                  <a:srgbClr val="080808"/>
                </a:solidFill>
                <a:effectLst/>
              </a:rPr>
              <a:t>?) {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        </a:t>
            </a:r>
            <a:r>
              <a:rPr lang="en-AU" dirty="0" err="1">
                <a:solidFill>
                  <a:srgbClr val="000000"/>
                </a:solidFill>
                <a:effectLst/>
              </a:rPr>
              <a:t>value</a:t>
            </a:r>
            <a:r>
              <a:rPr lang="en-AU" dirty="0" err="1">
                <a:solidFill>
                  <a:srgbClr val="080808"/>
                </a:solidFill>
                <a:effectLst/>
              </a:rPr>
              <a:t>.</a:t>
            </a:r>
            <a:r>
              <a:rPr lang="en-AU" i="1" dirty="0" err="1">
                <a:solidFill>
                  <a:srgbClr val="871094"/>
                </a:solidFill>
                <a:effectLst/>
              </a:rPr>
              <a:t>text</a:t>
            </a:r>
            <a:r>
              <a:rPr lang="en-AU" dirty="0">
                <a:solidFill>
                  <a:srgbClr val="080808"/>
                </a:solidFill>
                <a:effectLst/>
              </a:rPr>
              <a:t>=</a:t>
            </a:r>
            <a:r>
              <a:rPr lang="en-AU" dirty="0">
                <a:solidFill>
                  <a:srgbClr val="067D17"/>
                </a:solidFill>
                <a:effectLst/>
              </a:rPr>
              <a:t>"Tracking Started ......" </a:t>
            </a:r>
            <a:r>
              <a:rPr lang="en-AU" dirty="0">
                <a:solidFill>
                  <a:srgbClr val="080808"/>
                </a:solidFill>
                <a:effectLst/>
              </a:rPr>
              <a:t>+ </a:t>
            </a:r>
            <a:r>
              <a:rPr lang="en-AU" dirty="0" err="1">
                <a:solidFill>
                  <a:srgbClr val="000000"/>
                </a:solidFill>
                <a:effectLst/>
              </a:rPr>
              <a:t>slider</a:t>
            </a:r>
            <a:r>
              <a:rPr lang="en-AU" dirty="0" err="1">
                <a:solidFill>
                  <a:srgbClr val="080808"/>
                </a:solidFill>
                <a:effectLst/>
              </a:rPr>
              <a:t>.</a:t>
            </a:r>
            <a:r>
              <a:rPr lang="en-AU" i="1" dirty="0" err="1">
                <a:solidFill>
                  <a:srgbClr val="871094"/>
                </a:solidFill>
                <a:effectLst/>
              </a:rPr>
              <a:t>progress</a:t>
            </a:r>
            <a:br>
              <a:rPr lang="en-AU" i="1" dirty="0">
                <a:solidFill>
                  <a:srgbClr val="871094"/>
                </a:solidFill>
                <a:effectLst/>
              </a:rPr>
            </a:br>
            <a:r>
              <a:rPr lang="en-AU" i="1" dirty="0">
                <a:solidFill>
                  <a:srgbClr val="871094"/>
                </a:solidFill>
                <a:effectLst/>
              </a:rPr>
              <a:t>            </a:t>
            </a:r>
            <a:r>
              <a:rPr lang="en-AU" dirty="0">
                <a:solidFill>
                  <a:srgbClr val="080808"/>
                </a:solidFill>
                <a:effectLst/>
              </a:rPr>
              <a:t>}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    </a:t>
            </a:r>
            <a:r>
              <a:rPr lang="en-AU" dirty="0">
                <a:solidFill>
                  <a:srgbClr val="0033B3"/>
                </a:solidFill>
                <a:effectLst/>
              </a:rPr>
              <a:t>override fun </a:t>
            </a:r>
            <a:r>
              <a:rPr lang="en-AU" dirty="0" err="1">
                <a:solidFill>
                  <a:srgbClr val="00627A"/>
                </a:solidFill>
                <a:effectLst/>
              </a:rPr>
              <a:t>onStopTrackingTouch</a:t>
            </a:r>
            <a:r>
              <a:rPr lang="en-AU" dirty="0">
                <a:solidFill>
                  <a:srgbClr val="080808"/>
                </a:solidFill>
                <a:effectLst/>
              </a:rPr>
              <a:t>(</a:t>
            </a:r>
            <a:r>
              <a:rPr lang="en-AU" dirty="0" err="1">
                <a:solidFill>
                  <a:srgbClr val="000000"/>
                </a:solidFill>
                <a:effectLst/>
              </a:rPr>
              <a:t>seekBar</a:t>
            </a:r>
            <a:r>
              <a:rPr lang="en-AU" dirty="0">
                <a:solidFill>
                  <a:srgbClr val="080808"/>
                </a:solidFill>
                <a:effectLst/>
              </a:rPr>
              <a:t>: </a:t>
            </a:r>
            <a:r>
              <a:rPr lang="en-AU" dirty="0" err="1">
                <a:solidFill>
                  <a:srgbClr val="000000"/>
                </a:solidFill>
                <a:effectLst/>
              </a:rPr>
              <a:t>SeekBar</a:t>
            </a:r>
            <a:r>
              <a:rPr lang="en-AU" dirty="0">
                <a:solidFill>
                  <a:srgbClr val="080808"/>
                </a:solidFill>
                <a:effectLst/>
              </a:rPr>
              <a:t>?) {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        </a:t>
            </a:r>
            <a:r>
              <a:rPr lang="en-AU" dirty="0" err="1">
                <a:solidFill>
                  <a:srgbClr val="000000"/>
                </a:solidFill>
                <a:effectLst/>
              </a:rPr>
              <a:t>value</a:t>
            </a:r>
            <a:r>
              <a:rPr lang="en-AU" dirty="0" err="1">
                <a:solidFill>
                  <a:srgbClr val="080808"/>
                </a:solidFill>
                <a:effectLst/>
              </a:rPr>
              <a:t>.</a:t>
            </a:r>
            <a:r>
              <a:rPr lang="en-AU" i="1" dirty="0" err="1">
                <a:solidFill>
                  <a:srgbClr val="871094"/>
                </a:solidFill>
                <a:effectLst/>
              </a:rPr>
              <a:t>text</a:t>
            </a:r>
            <a:r>
              <a:rPr lang="en-AU" dirty="0">
                <a:solidFill>
                  <a:srgbClr val="080808"/>
                </a:solidFill>
                <a:effectLst/>
              </a:rPr>
              <a:t>=</a:t>
            </a:r>
            <a:r>
              <a:rPr lang="en-AU" dirty="0">
                <a:solidFill>
                  <a:srgbClr val="067D17"/>
                </a:solidFill>
                <a:effectLst/>
              </a:rPr>
              <a:t>"Thank you for selecting  " </a:t>
            </a:r>
            <a:r>
              <a:rPr lang="en-AU" dirty="0">
                <a:solidFill>
                  <a:srgbClr val="080808"/>
                </a:solidFill>
                <a:effectLst/>
              </a:rPr>
              <a:t>+ </a:t>
            </a:r>
            <a:r>
              <a:rPr lang="en-AU" dirty="0" err="1">
                <a:solidFill>
                  <a:srgbClr val="000000"/>
                </a:solidFill>
                <a:effectLst/>
              </a:rPr>
              <a:t>slider</a:t>
            </a:r>
            <a:r>
              <a:rPr lang="en-AU" dirty="0" err="1">
                <a:solidFill>
                  <a:srgbClr val="080808"/>
                </a:solidFill>
                <a:effectLst/>
              </a:rPr>
              <a:t>.</a:t>
            </a:r>
            <a:r>
              <a:rPr lang="en-AU" i="1" dirty="0" err="1">
                <a:solidFill>
                  <a:srgbClr val="871094"/>
                </a:solidFill>
                <a:effectLst/>
              </a:rPr>
              <a:t>progress</a:t>
            </a:r>
            <a:br>
              <a:rPr lang="en-AU" i="1" dirty="0">
                <a:solidFill>
                  <a:srgbClr val="871094"/>
                </a:solidFill>
                <a:effectLst/>
              </a:rPr>
            </a:br>
            <a:r>
              <a:rPr lang="en-AU" i="1" dirty="0">
                <a:solidFill>
                  <a:srgbClr val="871094"/>
                </a:solidFill>
                <a:effectLst/>
              </a:rPr>
              <a:t>            </a:t>
            </a:r>
            <a:r>
              <a:rPr lang="en-AU" dirty="0">
                <a:solidFill>
                  <a:srgbClr val="080808"/>
                </a:solidFill>
                <a:effectLst/>
              </a:rPr>
              <a:t>}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})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}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}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F4557-C931-48EB-BE1A-090657F3EE5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00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srgbClr val="0033B3"/>
                </a:solidFill>
                <a:effectLst/>
              </a:rPr>
              <a:t>package </a:t>
            </a:r>
            <a:r>
              <a:rPr lang="en-AU" dirty="0">
                <a:solidFill>
                  <a:srgbClr val="080808"/>
                </a:solidFill>
                <a:effectLst/>
              </a:rPr>
              <a:t>com.example.lecture_5_part_2_seekbar </a:t>
            </a:r>
            <a:r>
              <a:rPr lang="en-AU" i="1" dirty="0">
                <a:solidFill>
                  <a:srgbClr val="8C8C8C"/>
                </a:solidFill>
                <a:effectLst/>
              </a:rPr>
              <a:t>// Make sure to change the package to your project name</a:t>
            </a:r>
            <a:br>
              <a:rPr lang="en-AU" i="1" dirty="0">
                <a:solidFill>
                  <a:srgbClr val="8C8C8C"/>
                </a:solidFill>
                <a:effectLst/>
              </a:rPr>
            </a:br>
            <a:br>
              <a:rPr lang="en-AU" i="1" dirty="0">
                <a:solidFill>
                  <a:srgbClr val="8C8C8C"/>
                </a:solidFill>
                <a:effectLst/>
              </a:rPr>
            </a:br>
            <a:r>
              <a:rPr lang="en-AU" dirty="0">
                <a:solidFill>
                  <a:srgbClr val="0033B3"/>
                </a:solidFill>
                <a:effectLst/>
              </a:rPr>
              <a:t>import </a:t>
            </a:r>
            <a:r>
              <a:rPr lang="en-AU" dirty="0" err="1">
                <a:solidFill>
                  <a:srgbClr val="080808"/>
                </a:solidFill>
                <a:effectLst/>
              </a:rPr>
              <a:t>android.os.</a:t>
            </a:r>
            <a:r>
              <a:rPr lang="en-AU" dirty="0" err="1">
                <a:solidFill>
                  <a:srgbClr val="000000"/>
                </a:solidFill>
                <a:effectLst/>
              </a:rPr>
              <a:t>Bundle</a:t>
            </a:r>
            <a:br>
              <a:rPr lang="en-AU" dirty="0">
                <a:solidFill>
                  <a:srgbClr val="000000"/>
                </a:solidFill>
                <a:effectLst/>
              </a:rPr>
            </a:br>
            <a:r>
              <a:rPr lang="en-AU" dirty="0">
                <a:solidFill>
                  <a:srgbClr val="0033B3"/>
                </a:solidFill>
                <a:effectLst/>
              </a:rPr>
              <a:t>import </a:t>
            </a:r>
            <a:r>
              <a:rPr lang="en-AU" dirty="0" err="1">
                <a:solidFill>
                  <a:srgbClr val="080808"/>
                </a:solidFill>
                <a:effectLst/>
              </a:rPr>
              <a:t>android.widget.</a:t>
            </a:r>
            <a:r>
              <a:rPr lang="en-AU" dirty="0" err="1">
                <a:solidFill>
                  <a:srgbClr val="000000"/>
                </a:solidFill>
                <a:effectLst/>
              </a:rPr>
              <a:t>SeekBar</a:t>
            </a:r>
            <a:br>
              <a:rPr lang="en-AU" dirty="0">
                <a:solidFill>
                  <a:srgbClr val="000000"/>
                </a:solidFill>
                <a:effectLst/>
              </a:rPr>
            </a:br>
            <a:r>
              <a:rPr lang="en-AU" dirty="0">
                <a:solidFill>
                  <a:srgbClr val="0033B3"/>
                </a:solidFill>
                <a:effectLst/>
              </a:rPr>
              <a:t>import </a:t>
            </a:r>
            <a:r>
              <a:rPr lang="en-AU" dirty="0" err="1">
                <a:solidFill>
                  <a:srgbClr val="080808"/>
                </a:solidFill>
                <a:effectLst/>
              </a:rPr>
              <a:t>android.widget.</a:t>
            </a:r>
            <a:r>
              <a:rPr lang="en-AU" dirty="0" err="1">
                <a:solidFill>
                  <a:srgbClr val="000000"/>
                </a:solidFill>
                <a:effectLst/>
              </a:rPr>
              <a:t>TextView</a:t>
            </a:r>
            <a:br>
              <a:rPr lang="en-AU" dirty="0">
                <a:solidFill>
                  <a:srgbClr val="000000"/>
                </a:solidFill>
                <a:effectLst/>
              </a:rPr>
            </a:br>
            <a:r>
              <a:rPr lang="en-AU" dirty="0">
                <a:solidFill>
                  <a:srgbClr val="0033B3"/>
                </a:solidFill>
                <a:effectLst/>
              </a:rPr>
              <a:t>import </a:t>
            </a:r>
            <a:r>
              <a:rPr lang="en-AU" dirty="0" err="1">
                <a:solidFill>
                  <a:srgbClr val="080808"/>
                </a:solidFill>
                <a:effectLst/>
              </a:rPr>
              <a:t>androidx.activity.enableEdgeToEdge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033B3"/>
                </a:solidFill>
                <a:effectLst/>
              </a:rPr>
              <a:t>import </a:t>
            </a:r>
            <a:r>
              <a:rPr lang="en-AU" dirty="0" err="1">
                <a:solidFill>
                  <a:srgbClr val="080808"/>
                </a:solidFill>
                <a:effectLst/>
              </a:rPr>
              <a:t>androidx.appcompat.app.</a:t>
            </a:r>
            <a:r>
              <a:rPr lang="en-AU" dirty="0" err="1">
                <a:solidFill>
                  <a:srgbClr val="000000"/>
                </a:solidFill>
                <a:effectLst/>
              </a:rPr>
              <a:t>AppCompatActivity</a:t>
            </a:r>
            <a:br>
              <a:rPr lang="en-AU" dirty="0">
                <a:solidFill>
                  <a:srgbClr val="000000"/>
                </a:solidFill>
                <a:effectLst/>
              </a:rPr>
            </a:br>
            <a:br>
              <a:rPr lang="en-AU" dirty="0">
                <a:solidFill>
                  <a:srgbClr val="000000"/>
                </a:solidFill>
                <a:effectLst/>
              </a:rPr>
            </a:br>
            <a:br>
              <a:rPr lang="en-AU" dirty="0">
                <a:solidFill>
                  <a:srgbClr val="000000"/>
                </a:solidFill>
                <a:effectLst/>
              </a:rPr>
            </a:br>
            <a:r>
              <a:rPr lang="en-AU" dirty="0">
                <a:solidFill>
                  <a:srgbClr val="0033B3"/>
                </a:solidFill>
                <a:effectLst/>
              </a:rPr>
              <a:t>class </a:t>
            </a:r>
            <a:r>
              <a:rPr lang="en-AU" dirty="0" err="1">
                <a:solidFill>
                  <a:srgbClr val="000000"/>
                </a:solidFill>
                <a:effectLst/>
              </a:rPr>
              <a:t>MainActivity</a:t>
            </a:r>
            <a:r>
              <a:rPr lang="en-AU" dirty="0">
                <a:solidFill>
                  <a:srgbClr val="000000"/>
                </a:solidFill>
                <a:effectLst/>
              </a:rPr>
              <a:t> </a:t>
            </a:r>
            <a:r>
              <a:rPr lang="en-AU" dirty="0">
                <a:solidFill>
                  <a:srgbClr val="080808"/>
                </a:solidFill>
                <a:effectLst/>
              </a:rPr>
              <a:t>: </a:t>
            </a:r>
            <a:r>
              <a:rPr lang="en-AU" dirty="0" err="1">
                <a:solidFill>
                  <a:srgbClr val="080808"/>
                </a:solidFill>
                <a:effectLst/>
              </a:rPr>
              <a:t>AppCompatActivity</a:t>
            </a:r>
            <a:r>
              <a:rPr lang="en-AU" dirty="0">
                <a:solidFill>
                  <a:srgbClr val="080808"/>
                </a:solidFill>
                <a:effectLst/>
              </a:rPr>
              <a:t>() {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</a:t>
            </a:r>
            <a:r>
              <a:rPr lang="en-AU" dirty="0">
                <a:solidFill>
                  <a:srgbClr val="0033B3"/>
                </a:solidFill>
                <a:effectLst/>
              </a:rPr>
              <a:t>override fun </a:t>
            </a:r>
            <a:r>
              <a:rPr lang="en-AU" dirty="0" err="1">
                <a:solidFill>
                  <a:srgbClr val="00627A"/>
                </a:solidFill>
                <a:effectLst/>
              </a:rPr>
              <a:t>onCreate</a:t>
            </a:r>
            <a:r>
              <a:rPr lang="en-AU" dirty="0">
                <a:solidFill>
                  <a:srgbClr val="080808"/>
                </a:solidFill>
                <a:effectLst/>
              </a:rPr>
              <a:t>(</a:t>
            </a:r>
            <a:r>
              <a:rPr lang="en-AU" dirty="0" err="1">
                <a:solidFill>
                  <a:srgbClr val="000000"/>
                </a:solidFill>
                <a:effectLst/>
              </a:rPr>
              <a:t>savedInstanceState</a:t>
            </a:r>
            <a:r>
              <a:rPr lang="en-AU" dirty="0">
                <a:solidFill>
                  <a:srgbClr val="080808"/>
                </a:solidFill>
                <a:effectLst/>
              </a:rPr>
              <a:t>: </a:t>
            </a:r>
            <a:r>
              <a:rPr lang="en-AU" dirty="0">
                <a:solidFill>
                  <a:srgbClr val="000000"/>
                </a:solidFill>
                <a:effectLst/>
              </a:rPr>
              <a:t>Bundle</a:t>
            </a:r>
            <a:r>
              <a:rPr lang="en-AU" dirty="0">
                <a:solidFill>
                  <a:srgbClr val="080808"/>
                </a:solidFill>
                <a:effectLst/>
              </a:rPr>
              <a:t>?) {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</a:t>
            </a:r>
            <a:r>
              <a:rPr lang="en-AU" dirty="0" err="1">
                <a:solidFill>
                  <a:srgbClr val="0033B3"/>
                </a:solidFill>
                <a:effectLst/>
              </a:rPr>
              <a:t>super</a:t>
            </a:r>
            <a:r>
              <a:rPr lang="en-AU" dirty="0" err="1">
                <a:solidFill>
                  <a:srgbClr val="080808"/>
                </a:solidFill>
                <a:effectLst/>
              </a:rPr>
              <a:t>.onCreate</a:t>
            </a:r>
            <a:r>
              <a:rPr lang="en-AU" dirty="0">
                <a:solidFill>
                  <a:srgbClr val="080808"/>
                </a:solidFill>
                <a:effectLst/>
              </a:rPr>
              <a:t>(</a:t>
            </a:r>
            <a:r>
              <a:rPr lang="en-AU" dirty="0" err="1">
                <a:solidFill>
                  <a:srgbClr val="000000"/>
                </a:solidFill>
                <a:effectLst/>
              </a:rPr>
              <a:t>savedInstanceState</a:t>
            </a:r>
            <a:r>
              <a:rPr lang="en-AU" dirty="0">
                <a:solidFill>
                  <a:srgbClr val="080808"/>
                </a:solidFill>
                <a:effectLst/>
              </a:rPr>
              <a:t>)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</a:t>
            </a:r>
            <a:r>
              <a:rPr lang="en-AU" i="1" dirty="0" err="1">
                <a:solidFill>
                  <a:srgbClr val="00627A"/>
                </a:solidFill>
                <a:effectLst/>
              </a:rPr>
              <a:t>enableEdgeToEdge</a:t>
            </a:r>
            <a:r>
              <a:rPr lang="en-AU" dirty="0">
                <a:solidFill>
                  <a:srgbClr val="080808"/>
                </a:solidFill>
                <a:effectLst/>
              </a:rPr>
              <a:t>()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</a:t>
            </a:r>
            <a:r>
              <a:rPr lang="en-AU" dirty="0" err="1">
                <a:solidFill>
                  <a:srgbClr val="080808"/>
                </a:solidFill>
                <a:effectLst/>
              </a:rPr>
              <a:t>setContentView</a:t>
            </a:r>
            <a:r>
              <a:rPr lang="en-AU" dirty="0">
                <a:solidFill>
                  <a:srgbClr val="080808"/>
                </a:solidFill>
                <a:effectLst/>
              </a:rPr>
              <a:t>(</a:t>
            </a:r>
            <a:r>
              <a:rPr lang="en-AU" dirty="0" err="1">
                <a:solidFill>
                  <a:srgbClr val="000000"/>
                </a:solidFill>
                <a:effectLst/>
              </a:rPr>
              <a:t>R</a:t>
            </a:r>
            <a:r>
              <a:rPr lang="en-AU" dirty="0" err="1">
                <a:solidFill>
                  <a:srgbClr val="080808"/>
                </a:solidFill>
                <a:effectLst/>
              </a:rPr>
              <a:t>.</a:t>
            </a:r>
            <a:r>
              <a:rPr lang="en-AU" dirty="0" err="1">
                <a:solidFill>
                  <a:srgbClr val="000000"/>
                </a:solidFill>
                <a:effectLst/>
              </a:rPr>
              <a:t>layout</a:t>
            </a:r>
            <a:r>
              <a:rPr lang="en-AU" dirty="0" err="1">
                <a:solidFill>
                  <a:srgbClr val="080808"/>
                </a:solidFill>
                <a:effectLst/>
              </a:rPr>
              <a:t>.</a:t>
            </a:r>
            <a:r>
              <a:rPr lang="en-AU" i="1" dirty="0" err="1">
                <a:solidFill>
                  <a:srgbClr val="871094"/>
                </a:solidFill>
                <a:effectLst/>
              </a:rPr>
              <a:t>activity_main</a:t>
            </a:r>
            <a:r>
              <a:rPr lang="en-AU" dirty="0">
                <a:solidFill>
                  <a:srgbClr val="080808"/>
                </a:solidFill>
                <a:effectLst/>
              </a:rPr>
              <a:t>)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br>
              <a:rPr lang="en-AU" dirty="0">
                <a:solidFill>
                  <a:srgbClr val="080808"/>
                </a:solidFill>
                <a:effectLst/>
              </a:rPr>
            </a:b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</a:t>
            </a:r>
            <a:r>
              <a:rPr lang="en-AU" dirty="0" err="1">
                <a:solidFill>
                  <a:srgbClr val="0033B3"/>
                </a:solidFill>
                <a:effectLst/>
              </a:rPr>
              <a:t>lateinit</a:t>
            </a:r>
            <a:r>
              <a:rPr lang="en-AU" dirty="0">
                <a:solidFill>
                  <a:srgbClr val="0033B3"/>
                </a:solidFill>
                <a:effectLst/>
              </a:rPr>
              <a:t> var </a:t>
            </a:r>
            <a:r>
              <a:rPr lang="en-AU" dirty="0">
                <a:solidFill>
                  <a:srgbClr val="000000"/>
                </a:solidFill>
                <a:effectLst/>
              </a:rPr>
              <a:t>slider</a:t>
            </a:r>
            <a:r>
              <a:rPr lang="en-AU" dirty="0">
                <a:solidFill>
                  <a:srgbClr val="080808"/>
                </a:solidFill>
                <a:effectLst/>
              </a:rPr>
              <a:t>: </a:t>
            </a:r>
            <a:r>
              <a:rPr lang="en-AU" dirty="0" err="1">
                <a:solidFill>
                  <a:srgbClr val="000000"/>
                </a:solidFill>
                <a:effectLst/>
              </a:rPr>
              <a:t>SeekBar</a:t>
            </a:r>
            <a:br>
              <a:rPr lang="en-AU" dirty="0">
                <a:solidFill>
                  <a:srgbClr val="000000"/>
                </a:solidFill>
                <a:effectLst/>
              </a:rPr>
            </a:br>
            <a:r>
              <a:rPr lang="en-AU" dirty="0">
                <a:solidFill>
                  <a:srgbClr val="000000"/>
                </a:solidFill>
                <a:effectLst/>
              </a:rPr>
              <a:t>        </a:t>
            </a:r>
            <a:r>
              <a:rPr lang="en-AU" dirty="0" err="1">
                <a:solidFill>
                  <a:srgbClr val="0033B3"/>
                </a:solidFill>
                <a:effectLst/>
              </a:rPr>
              <a:t>lateinit</a:t>
            </a:r>
            <a:r>
              <a:rPr lang="en-AU" dirty="0">
                <a:solidFill>
                  <a:srgbClr val="0033B3"/>
                </a:solidFill>
                <a:effectLst/>
              </a:rPr>
              <a:t> var </a:t>
            </a:r>
            <a:r>
              <a:rPr lang="en-AU" dirty="0">
                <a:solidFill>
                  <a:srgbClr val="000000"/>
                </a:solidFill>
                <a:effectLst/>
              </a:rPr>
              <a:t>value</a:t>
            </a:r>
            <a:r>
              <a:rPr lang="en-AU" dirty="0">
                <a:solidFill>
                  <a:srgbClr val="080808"/>
                </a:solidFill>
                <a:effectLst/>
              </a:rPr>
              <a:t>: </a:t>
            </a:r>
            <a:r>
              <a:rPr lang="en-AU" dirty="0" err="1">
                <a:solidFill>
                  <a:srgbClr val="000000"/>
                </a:solidFill>
                <a:effectLst/>
              </a:rPr>
              <a:t>TextView</a:t>
            </a:r>
            <a:br>
              <a:rPr lang="en-AU" dirty="0">
                <a:solidFill>
                  <a:srgbClr val="000000"/>
                </a:solidFill>
                <a:effectLst/>
              </a:rPr>
            </a:br>
            <a:br>
              <a:rPr lang="en-AU" dirty="0">
                <a:solidFill>
                  <a:srgbClr val="000000"/>
                </a:solidFill>
                <a:effectLst/>
              </a:rPr>
            </a:br>
            <a:r>
              <a:rPr lang="en-AU" dirty="0">
                <a:solidFill>
                  <a:srgbClr val="000000"/>
                </a:solidFill>
                <a:effectLst/>
              </a:rPr>
              <a:t>        </a:t>
            </a:r>
            <a:r>
              <a:rPr lang="en-AU" dirty="0" err="1">
                <a:solidFill>
                  <a:srgbClr val="0033B3"/>
                </a:solidFill>
                <a:effectLst/>
              </a:rPr>
              <a:t>val</a:t>
            </a:r>
            <a:r>
              <a:rPr lang="en-AU" dirty="0">
                <a:solidFill>
                  <a:srgbClr val="0033B3"/>
                </a:solidFill>
                <a:effectLst/>
              </a:rPr>
              <a:t> </a:t>
            </a:r>
            <a:r>
              <a:rPr lang="en-AU" dirty="0" err="1">
                <a:solidFill>
                  <a:srgbClr val="000000"/>
                </a:solidFill>
                <a:effectLst/>
              </a:rPr>
              <a:t>mySeekBar</a:t>
            </a:r>
            <a:r>
              <a:rPr lang="en-AU" dirty="0">
                <a:solidFill>
                  <a:srgbClr val="000000"/>
                </a:solidFill>
                <a:effectLst/>
              </a:rPr>
              <a:t> </a:t>
            </a:r>
            <a:r>
              <a:rPr lang="en-AU" dirty="0">
                <a:solidFill>
                  <a:srgbClr val="080808"/>
                </a:solidFill>
                <a:effectLst/>
              </a:rPr>
              <a:t>= </a:t>
            </a:r>
            <a:r>
              <a:rPr lang="en-AU" dirty="0" err="1">
                <a:solidFill>
                  <a:srgbClr val="080808"/>
                </a:solidFill>
                <a:effectLst/>
              </a:rPr>
              <a:t>findViewById</a:t>
            </a:r>
            <a:r>
              <a:rPr lang="en-AU" dirty="0">
                <a:solidFill>
                  <a:srgbClr val="080808"/>
                </a:solidFill>
                <a:effectLst/>
              </a:rPr>
              <a:t>&lt;</a:t>
            </a:r>
            <a:r>
              <a:rPr lang="en-AU" dirty="0" err="1">
                <a:solidFill>
                  <a:srgbClr val="000000"/>
                </a:solidFill>
                <a:effectLst/>
              </a:rPr>
              <a:t>SeekBar</a:t>
            </a:r>
            <a:r>
              <a:rPr lang="en-AU" dirty="0">
                <a:solidFill>
                  <a:srgbClr val="080808"/>
                </a:solidFill>
                <a:effectLst/>
              </a:rPr>
              <a:t>&gt;(</a:t>
            </a:r>
            <a:r>
              <a:rPr lang="en-AU" dirty="0" err="1">
                <a:solidFill>
                  <a:srgbClr val="000000"/>
                </a:solidFill>
                <a:effectLst/>
              </a:rPr>
              <a:t>R</a:t>
            </a:r>
            <a:r>
              <a:rPr lang="en-AU" dirty="0" err="1">
                <a:solidFill>
                  <a:srgbClr val="080808"/>
                </a:solidFill>
                <a:effectLst/>
              </a:rPr>
              <a:t>.</a:t>
            </a:r>
            <a:r>
              <a:rPr lang="en-AU" dirty="0" err="1">
                <a:solidFill>
                  <a:srgbClr val="000000"/>
                </a:solidFill>
                <a:effectLst/>
              </a:rPr>
              <a:t>id</a:t>
            </a:r>
            <a:r>
              <a:rPr lang="en-AU" dirty="0" err="1">
                <a:solidFill>
                  <a:srgbClr val="080808"/>
                </a:solidFill>
                <a:effectLst/>
              </a:rPr>
              <a:t>.</a:t>
            </a:r>
            <a:r>
              <a:rPr lang="en-AU" i="1" dirty="0" err="1">
                <a:solidFill>
                  <a:srgbClr val="871094"/>
                </a:solidFill>
                <a:effectLst/>
              </a:rPr>
              <a:t>mySeekBar</a:t>
            </a:r>
            <a:r>
              <a:rPr lang="en-AU" dirty="0">
                <a:solidFill>
                  <a:srgbClr val="080808"/>
                </a:solidFill>
                <a:effectLst/>
              </a:rPr>
              <a:t>)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</a:t>
            </a:r>
            <a:r>
              <a:rPr lang="en-AU" dirty="0" err="1">
                <a:solidFill>
                  <a:srgbClr val="0033B3"/>
                </a:solidFill>
                <a:effectLst/>
              </a:rPr>
              <a:t>val</a:t>
            </a:r>
            <a:r>
              <a:rPr lang="en-AU" dirty="0">
                <a:solidFill>
                  <a:srgbClr val="0033B3"/>
                </a:solidFill>
                <a:effectLst/>
              </a:rPr>
              <a:t> </a:t>
            </a:r>
            <a:r>
              <a:rPr lang="en-AU" dirty="0" err="1">
                <a:solidFill>
                  <a:srgbClr val="000000"/>
                </a:solidFill>
                <a:effectLst/>
              </a:rPr>
              <a:t>seekBarResult</a:t>
            </a:r>
            <a:r>
              <a:rPr lang="en-AU" dirty="0">
                <a:solidFill>
                  <a:srgbClr val="000000"/>
                </a:solidFill>
                <a:effectLst/>
              </a:rPr>
              <a:t> </a:t>
            </a:r>
            <a:r>
              <a:rPr lang="en-AU" dirty="0">
                <a:solidFill>
                  <a:srgbClr val="080808"/>
                </a:solidFill>
                <a:effectLst/>
              </a:rPr>
              <a:t>= </a:t>
            </a:r>
            <a:r>
              <a:rPr lang="en-AU" dirty="0" err="1">
                <a:solidFill>
                  <a:srgbClr val="080808"/>
                </a:solidFill>
                <a:effectLst/>
              </a:rPr>
              <a:t>findViewById</a:t>
            </a:r>
            <a:r>
              <a:rPr lang="en-AU" dirty="0">
                <a:solidFill>
                  <a:srgbClr val="080808"/>
                </a:solidFill>
                <a:effectLst/>
              </a:rPr>
              <a:t>&lt;</a:t>
            </a:r>
            <a:r>
              <a:rPr lang="en-AU" dirty="0" err="1">
                <a:solidFill>
                  <a:srgbClr val="000000"/>
                </a:solidFill>
                <a:effectLst/>
              </a:rPr>
              <a:t>TextView</a:t>
            </a:r>
            <a:r>
              <a:rPr lang="en-AU" dirty="0">
                <a:solidFill>
                  <a:srgbClr val="080808"/>
                </a:solidFill>
                <a:effectLst/>
              </a:rPr>
              <a:t>&gt;(</a:t>
            </a:r>
            <a:r>
              <a:rPr lang="en-AU" dirty="0" err="1">
                <a:solidFill>
                  <a:srgbClr val="000000"/>
                </a:solidFill>
                <a:effectLst/>
              </a:rPr>
              <a:t>R</a:t>
            </a:r>
            <a:r>
              <a:rPr lang="en-AU" dirty="0" err="1">
                <a:solidFill>
                  <a:srgbClr val="080808"/>
                </a:solidFill>
                <a:effectLst/>
              </a:rPr>
              <a:t>.</a:t>
            </a:r>
            <a:r>
              <a:rPr lang="en-AU" dirty="0" err="1">
                <a:solidFill>
                  <a:srgbClr val="000000"/>
                </a:solidFill>
                <a:effectLst/>
              </a:rPr>
              <a:t>id</a:t>
            </a:r>
            <a:r>
              <a:rPr lang="en-AU" dirty="0" err="1">
                <a:solidFill>
                  <a:srgbClr val="080808"/>
                </a:solidFill>
                <a:effectLst/>
              </a:rPr>
              <a:t>.</a:t>
            </a:r>
            <a:r>
              <a:rPr lang="en-AU" i="1" dirty="0" err="1">
                <a:solidFill>
                  <a:srgbClr val="871094"/>
                </a:solidFill>
                <a:effectLst/>
              </a:rPr>
              <a:t>seekBarResult</a:t>
            </a:r>
            <a:r>
              <a:rPr lang="en-AU" dirty="0">
                <a:solidFill>
                  <a:srgbClr val="080808"/>
                </a:solidFill>
                <a:effectLst/>
              </a:rPr>
              <a:t>)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</a:t>
            </a:r>
            <a:r>
              <a:rPr lang="en-AU" dirty="0">
                <a:solidFill>
                  <a:srgbClr val="000000"/>
                </a:solidFill>
                <a:effectLst/>
              </a:rPr>
              <a:t>slider</a:t>
            </a:r>
            <a:r>
              <a:rPr lang="en-AU" dirty="0">
                <a:solidFill>
                  <a:srgbClr val="080808"/>
                </a:solidFill>
                <a:effectLst/>
              </a:rPr>
              <a:t>=</a:t>
            </a:r>
            <a:r>
              <a:rPr lang="en-AU" dirty="0" err="1">
                <a:solidFill>
                  <a:srgbClr val="000000"/>
                </a:solidFill>
                <a:effectLst/>
              </a:rPr>
              <a:t>mySeekBar</a:t>
            </a:r>
            <a:br>
              <a:rPr lang="en-AU" dirty="0">
                <a:solidFill>
                  <a:srgbClr val="000000"/>
                </a:solidFill>
                <a:effectLst/>
              </a:rPr>
            </a:br>
            <a:r>
              <a:rPr lang="en-AU" dirty="0">
                <a:solidFill>
                  <a:srgbClr val="000000"/>
                </a:solidFill>
                <a:effectLst/>
              </a:rPr>
              <a:t>        value</a:t>
            </a:r>
            <a:r>
              <a:rPr lang="en-AU" dirty="0">
                <a:solidFill>
                  <a:srgbClr val="080808"/>
                </a:solidFill>
                <a:effectLst/>
              </a:rPr>
              <a:t>=</a:t>
            </a:r>
            <a:r>
              <a:rPr lang="en-AU" dirty="0" err="1">
                <a:solidFill>
                  <a:srgbClr val="000000"/>
                </a:solidFill>
                <a:effectLst/>
              </a:rPr>
              <a:t>seekBarResult</a:t>
            </a:r>
            <a:br>
              <a:rPr lang="en-AU" dirty="0">
                <a:solidFill>
                  <a:srgbClr val="000000"/>
                </a:solidFill>
                <a:effectLst/>
              </a:rPr>
            </a:br>
            <a:r>
              <a:rPr lang="en-AU" dirty="0">
                <a:solidFill>
                  <a:srgbClr val="000000"/>
                </a:solidFill>
                <a:effectLst/>
              </a:rPr>
              <a:t>        </a:t>
            </a:r>
            <a:r>
              <a:rPr lang="en-AU" dirty="0" err="1">
                <a:solidFill>
                  <a:srgbClr val="000000"/>
                </a:solidFill>
                <a:effectLst/>
              </a:rPr>
              <a:t>slider</a:t>
            </a:r>
            <a:r>
              <a:rPr lang="en-AU" dirty="0" err="1">
                <a:solidFill>
                  <a:srgbClr val="080808"/>
                </a:solidFill>
                <a:effectLst/>
              </a:rPr>
              <a:t>.setOnSeekBarChangeListener</a:t>
            </a:r>
            <a:r>
              <a:rPr lang="en-AU" dirty="0">
                <a:solidFill>
                  <a:srgbClr val="080808"/>
                </a:solidFill>
                <a:effectLst/>
              </a:rPr>
              <a:t>(</a:t>
            </a:r>
            <a:r>
              <a:rPr lang="en-AU" dirty="0">
                <a:solidFill>
                  <a:srgbClr val="0033B3"/>
                </a:solidFill>
                <a:effectLst/>
              </a:rPr>
              <a:t>object </a:t>
            </a:r>
            <a:r>
              <a:rPr lang="en-AU" dirty="0">
                <a:solidFill>
                  <a:srgbClr val="080808"/>
                </a:solidFill>
                <a:effectLst/>
              </a:rPr>
              <a:t>:</a:t>
            </a:r>
            <a:r>
              <a:rPr lang="en-AU" dirty="0" err="1">
                <a:solidFill>
                  <a:srgbClr val="000000"/>
                </a:solidFill>
                <a:effectLst/>
              </a:rPr>
              <a:t>SeekBar</a:t>
            </a:r>
            <a:r>
              <a:rPr lang="en-AU" dirty="0" err="1">
                <a:solidFill>
                  <a:srgbClr val="080808"/>
                </a:solidFill>
                <a:effectLst/>
              </a:rPr>
              <a:t>.</a:t>
            </a:r>
            <a:r>
              <a:rPr lang="en-AU" dirty="0" err="1">
                <a:solidFill>
                  <a:srgbClr val="000000"/>
                </a:solidFill>
                <a:effectLst/>
              </a:rPr>
              <a:t>OnSeekBarChangeListener</a:t>
            </a:r>
            <a:r>
              <a:rPr lang="en-AU" dirty="0">
                <a:solidFill>
                  <a:srgbClr val="080808"/>
                </a:solidFill>
                <a:effectLst/>
              </a:rPr>
              <a:t>{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    </a:t>
            </a:r>
            <a:r>
              <a:rPr lang="en-AU" dirty="0">
                <a:solidFill>
                  <a:srgbClr val="0033B3"/>
                </a:solidFill>
                <a:effectLst/>
              </a:rPr>
              <a:t>override fun </a:t>
            </a:r>
            <a:r>
              <a:rPr lang="en-AU" dirty="0" err="1">
                <a:solidFill>
                  <a:srgbClr val="00627A"/>
                </a:solidFill>
                <a:effectLst/>
              </a:rPr>
              <a:t>onProgressChanged</a:t>
            </a:r>
            <a:r>
              <a:rPr lang="en-AU" dirty="0">
                <a:solidFill>
                  <a:srgbClr val="080808"/>
                </a:solidFill>
                <a:effectLst/>
              </a:rPr>
              <a:t>(</a:t>
            </a:r>
            <a:r>
              <a:rPr lang="en-AU" dirty="0" err="1">
                <a:solidFill>
                  <a:srgbClr val="000000"/>
                </a:solidFill>
                <a:effectLst/>
              </a:rPr>
              <a:t>seekBar</a:t>
            </a:r>
            <a:r>
              <a:rPr lang="en-AU" dirty="0">
                <a:solidFill>
                  <a:srgbClr val="080808"/>
                </a:solidFill>
                <a:effectLst/>
              </a:rPr>
              <a:t>: </a:t>
            </a:r>
            <a:r>
              <a:rPr lang="en-AU" dirty="0" err="1">
                <a:solidFill>
                  <a:srgbClr val="000000"/>
                </a:solidFill>
                <a:effectLst/>
              </a:rPr>
              <a:t>SeekBar</a:t>
            </a:r>
            <a:r>
              <a:rPr lang="en-AU" dirty="0">
                <a:solidFill>
                  <a:srgbClr val="080808"/>
                </a:solidFill>
                <a:effectLst/>
              </a:rPr>
              <a:t>?, </a:t>
            </a:r>
            <a:r>
              <a:rPr lang="en-AU" dirty="0">
                <a:solidFill>
                  <a:srgbClr val="000000"/>
                </a:solidFill>
                <a:effectLst/>
              </a:rPr>
              <a:t>progress</a:t>
            </a:r>
            <a:r>
              <a:rPr lang="en-AU" dirty="0">
                <a:solidFill>
                  <a:srgbClr val="080808"/>
                </a:solidFill>
                <a:effectLst/>
              </a:rPr>
              <a:t>: </a:t>
            </a:r>
            <a:r>
              <a:rPr lang="en-AU" dirty="0">
                <a:solidFill>
                  <a:srgbClr val="000000"/>
                </a:solidFill>
                <a:effectLst/>
              </a:rPr>
              <a:t>Int</a:t>
            </a:r>
            <a:r>
              <a:rPr lang="en-AU" dirty="0">
                <a:solidFill>
                  <a:srgbClr val="080808"/>
                </a:solidFill>
                <a:effectLst/>
              </a:rPr>
              <a:t>, </a:t>
            </a:r>
            <a:r>
              <a:rPr lang="en-AU" dirty="0" err="1">
                <a:solidFill>
                  <a:srgbClr val="000000"/>
                </a:solidFill>
                <a:effectLst/>
              </a:rPr>
              <a:t>fromUser</a:t>
            </a:r>
            <a:r>
              <a:rPr lang="en-AU" dirty="0">
                <a:solidFill>
                  <a:srgbClr val="080808"/>
                </a:solidFill>
                <a:effectLst/>
              </a:rPr>
              <a:t>: </a:t>
            </a:r>
            <a:r>
              <a:rPr lang="en-AU" dirty="0">
                <a:solidFill>
                  <a:srgbClr val="000000"/>
                </a:solidFill>
                <a:effectLst/>
              </a:rPr>
              <a:t>Boolean</a:t>
            </a:r>
            <a:r>
              <a:rPr lang="en-AU" dirty="0">
                <a:solidFill>
                  <a:srgbClr val="080808"/>
                </a:solidFill>
                <a:effectLst/>
              </a:rPr>
              <a:t>) {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        </a:t>
            </a:r>
            <a:r>
              <a:rPr lang="en-AU" dirty="0" err="1">
                <a:solidFill>
                  <a:srgbClr val="000000"/>
                </a:solidFill>
                <a:effectLst/>
              </a:rPr>
              <a:t>value</a:t>
            </a:r>
            <a:r>
              <a:rPr lang="en-AU" dirty="0" err="1">
                <a:solidFill>
                  <a:srgbClr val="080808"/>
                </a:solidFill>
                <a:effectLst/>
              </a:rPr>
              <a:t>.</a:t>
            </a:r>
            <a:r>
              <a:rPr lang="en-AU" i="1" dirty="0" err="1">
                <a:solidFill>
                  <a:srgbClr val="871094"/>
                </a:solidFill>
                <a:effectLst/>
              </a:rPr>
              <a:t>text</a:t>
            </a:r>
            <a:r>
              <a:rPr lang="en-AU" dirty="0">
                <a:solidFill>
                  <a:srgbClr val="080808"/>
                </a:solidFill>
                <a:effectLst/>
              </a:rPr>
              <a:t>=</a:t>
            </a:r>
            <a:r>
              <a:rPr lang="en-AU" dirty="0" err="1">
                <a:solidFill>
                  <a:srgbClr val="000000"/>
                </a:solidFill>
                <a:effectLst/>
              </a:rPr>
              <a:t>progress</a:t>
            </a:r>
            <a:r>
              <a:rPr lang="en-AU" dirty="0" err="1">
                <a:solidFill>
                  <a:srgbClr val="080808"/>
                </a:solidFill>
                <a:effectLst/>
              </a:rPr>
              <a:t>.toString</a:t>
            </a:r>
            <a:r>
              <a:rPr lang="en-AU" dirty="0">
                <a:solidFill>
                  <a:srgbClr val="080808"/>
                </a:solidFill>
                <a:effectLst/>
              </a:rPr>
              <a:t>()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    }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    </a:t>
            </a:r>
            <a:r>
              <a:rPr lang="en-AU" dirty="0">
                <a:solidFill>
                  <a:srgbClr val="0033B3"/>
                </a:solidFill>
                <a:effectLst/>
              </a:rPr>
              <a:t>override fun </a:t>
            </a:r>
            <a:r>
              <a:rPr lang="en-AU" dirty="0" err="1">
                <a:solidFill>
                  <a:srgbClr val="00627A"/>
                </a:solidFill>
                <a:effectLst/>
              </a:rPr>
              <a:t>onStartTrackingTouch</a:t>
            </a:r>
            <a:r>
              <a:rPr lang="en-AU" dirty="0">
                <a:solidFill>
                  <a:srgbClr val="080808"/>
                </a:solidFill>
                <a:effectLst/>
              </a:rPr>
              <a:t>(</a:t>
            </a:r>
            <a:r>
              <a:rPr lang="en-AU" dirty="0" err="1">
                <a:solidFill>
                  <a:srgbClr val="000000"/>
                </a:solidFill>
                <a:effectLst/>
              </a:rPr>
              <a:t>seekBar</a:t>
            </a:r>
            <a:r>
              <a:rPr lang="en-AU" dirty="0">
                <a:solidFill>
                  <a:srgbClr val="080808"/>
                </a:solidFill>
                <a:effectLst/>
              </a:rPr>
              <a:t>: </a:t>
            </a:r>
            <a:r>
              <a:rPr lang="en-AU" dirty="0" err="1">
                <a:solidFill>
                  <a:srgbClr val="000000"/>
                </a:solidFill>
                <a:effectLst/>
              </a:rPr>
              <a:t>SeekBar</a:t>
            </a:r>
            <a:r>
              <a:rPr lang="en-AU" dirty="0">
                <a:solidFill>
                  <a:srgbClr val="080808"/>
                </a:solidFill>
                <a:effectLst/>
              </a:rPr>
              <a:t>?) {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        </a:t>
            </a:r>
            <a:r>
              <a:rPr lang="en-AU" dirty="0" err="1">
                <a:solidFill>
                  <a:srgbClr val="000000"/>
                </a:solidFill>
                <a:effectLst/>
              </a:rPr>
              <a:t>value</a:t>
            </a:r>
            <a:r>
              <a:rPr lang="en-AU" dirty="0" err="1">
                <a:solidFill>
                  <a:srgbClr val="080808"/>
                </a:solidFill>
                <a:effectLst/>
              </a:rPr>
              <a:t>.</a:t>
            </a:r>
            <a:r>
              <a:rPr lang="en-AU" i="1" dirty="0" err="1">
                <a:solidFill>
                  <a:srgbClr val="871094"/>
                </a:solidFill>
                <a:effectLst/>
              </a:rPr>
              <a:t>text</a:t>
            </a:r>
            <a:r>
              <a:rPr lang="en-AU" dirty="0">
                <a:solidFill>
                  <a:srgbClr val="080808"/>
                </a:solidFill>
                <a:effectLst/>
              </a:rPr>
              <a:t>=</a:t>
            </a:r>
            <a:r>
              <a:rPr lang="en-AU" dirty="0">
                <a:solidFill>
                  <a:srgbClr val="067D17"/>
                </a:solidFill>
                <a:effectLst/>
              </a:rPr>
              <a:t>"Tracking Started ......" </a:t>
            </a:r>
            <a:r>
              <a:rPr lang="en-AU" dirty="0">
                <a:solidFill>
                  <a:srgbClr val="080808"/>
                </a:solidFill>
                <a:effectLst/>
              </a:rPr>
              <a:t>+ </a:t>
            </a:r>
            <a:r>
              <a:rPr lang="en-AU" dirty="0" err="1">
                <a:solidFill>
                  <a:srgbClr val="000000"/>
                </a:solidFill>
                <a:effectLst/>
              </a:rPr>
              <a:t>slider</a:t>
            </a:r>
            <a:r>
              <a:rPr lang="en-AU" dirty="0" err="1">
                <a:solidFill>
                  <a:srgbClr val="080808"/>
                </a:solidFill>
                <a:effectLst/>
              </a:rPr>
              <a:t>.</a:t>
            </a:r>
            <a:r>
              <a:rPr lang="en-AU" i="1" dirty="0" err="1">
                <a:solidFill>
                  <a:srgbClr val="871094"/>
                </a:solidFill>
                <a:effectLst/>
              </a:rPr>
              <a:t>progress</a:t>
            </a:r>
            <a:br>
              <a:rPr lang="en-AU" i="1" dirty="0">
                <a:solidFill>
                  <a:srgbClr val="871094"/>
                </a:solidFill>
                <a:effectLst/>
              </a:rPr>
            </a:br>
            <a:r>
              <a:rPr lang="en-AU" i="1" dirty="0">
                <a:solidFill>
                  <a:srgbClr val="871094"/>
                </a:solidFill>
                <a:effectLst/>
              </a:rPr>
              <a:t>            </a:t>
            </a:r>
            <a:r>
              <a:rPr lang="en-AU" dirty="0">
                <a:solidFill>
                  <a:srgbClr val="080808"/>
                </a:solidFill>
                <a:effectLst/>
              </a:rPr>
              <a:t>}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    </a:t>
            </a:r>
            <a:r>
              <a:rPr lang="en-AU" dirty="0">
                <a:solidFill>
                  <a:srgbClr val="0033B3"/>
                </a:solidFill>
                <a:effectLst/>
              </a:rPr>
              <a:t>override fun </a:t>
            </a:r>
            <a:r>
              <a:rPr lang="en-AU" dirty="0" err="1">
                <a:solidFill>
                  <a:srgbClr val="00627A"/>
                </a:solidFill>
                <a:effectLst/>
              </a:rPr>
              <a:t>onStopTrackingTouch</a:t>
            </a:r>
            <a:r>
              <a:rPr lang="en-AU" dirty="0">
                <a:solidFill>
                  <a:srgbClr val="080808"/>
                </a:solidFill>
                <a:effectLst/>
              </a:rPr>
              <a:t>(</a:t>
            </a:r>
            <a:r>
              <a:rPr lang="en-AU" dirty="0" err="1">
                <a:solidFill>
                  <a:srgbClr val="000000"/>
                </a:solidFill>
                <a:effectLst/>
              </a:rPr>
              <a:t>seekBar</a:t>
            </a:r>
            <a:r>
              <a:rPr lang="en-AU" dirty="0">
                <a:solidFill>
                  <a:srgbClr val="080808"/>
                </a:solidFill>
                <a:effectLst/>
              </a:rPr>
              <a:t>: </a:t>
            </a:r>
            <a:r>
              <a:rPr lang="en-AU" dirty="0" err="1">
                <a:solidFill>
                  <a:srgbClr val="000000"/>
                </a:solidFill>
                <a:effectLst/>
              </a:rPr>
              <a:t>SeekBar</a:t>
            </a:r>
            <a:r>
              <a:rPr lang="en-AU" dirty="0">
                <a:solidFill>
                  <a:srgbClr val="080808"/>
                </a:solidFill>
                <a:effectLst/>
              </a:rPr>
              <a:t>?) {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        </a:t>
            </a:r>
            <a:r>
              <a:rPr lang="en-AU" dirty="0" err="1">
                <a:solidFill>
                  <a:srgbClr val="000000"/>
                </a:solidFill>
                <a:effectLst/>
              </a:rPr>
              <a:t>value</a:t>
            </a:r>
            <a:r>
              <a:rPr lang="en-AU" dirty="0" err="1">
                <a:solidFill>
                  <a:srgbClr val="080808"/>
                </a:solidFill>
                <a:effectLst/>
              </a:rPr>
              <a:t>.</a:t>
            </a:r>
            <a:r>
              <a:rPr lang="en-AU" i="1" dirty="0" err="1">
                <a:solidFill>
                  <a:srgbClr val="871094"/>
                </a:solidFill>
                <a:effectLst/>
              </a:rPr>
              <a:t>text</a:t>
            </a:r>
            <a:r>
              <a:rPr lang="en-AU" dirty="0">
                <a:solidFill>
                  <a:srgbClr val="080808"/>
                </a:solidFill>
                <a:effectLst/>
              </a:rPr>
              <a:t>=</a:t>
            </a:r>
            <a:r>
              <a:rPr lang="en-AU" dirty="0">
                <a:solidFill>
                  <a:srgbClr val="067D17"/>
                </a:solidFill>
                <a:effectLst/>
              </a:rPr>
              <a:t>"Thank you for selecting  " </a:t>
            </a:r>
            <a:r>
              <a:rPr lang="en-AU" dirty="0">
                <a:solidFill>
                  <a:srgbClr val="080808"/>
                </a:solidFill>
                <a:effectLst/>
              </a:rPr>
              <a:t>+ </a:t>
            </a:r>
            <a:r>
              <a:rPr lang="en-AU" dirty="0" err="1">
                <a:solidFill>
                  <a:srgbClr val="000000"/>
                </a:solidFill>
                <a:effectLst/>
              </a:rPr>
              <a:t>slider</a:t>
            </a:r>
            <a:r>
              <a:rPr lang="en-AU" dirty="0" err="1">
                <a:solidFill>
                  <a:srgbClr val="080808"/>
                </a:solidFill>
                <a:effectLst/>
              </a:rPr>
              <a:t>.</a:t>
            </a:r>
            <a:r>
              <a:rPr lang="en-AU" i="1" dirty="0" err="1">
                <a:solidFill>
                  <a:srgbClr val="871094"/>
                </a:solidFill>
                <a:effectLst/>
              </a:rPr>
              <a:t>progress</a:t>
            </a:r>
            <a:br>
              <a:rPr lang="en-AU" i="1" dirty="0">
                <a:solidFill>
                  <a:srgbClr val="871094"/>
                </a:solidFill>
                <a:effectLst/>
              </a:rPr>
            </a:br>
            <a:r>
              <a:rPr lang="en-AU" i="1" dirty="0">
                <a:solidFill>
                  <a:srgbClr val="871094"/>
                </a:solidFill>
                <a:effectLst/>
              </a:rPr>
              <a:t>            </a:t>
            </a:r>
            <a:r>
              <a:rPr lang="en-AU" dirty="0">
                <a:solidFill>
                  <a:srgbClr val="080808"/>
                </a:solidFill>
                <a:effectLst/>
              </a:rPr>
              <a:t>}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})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}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}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F4557-C931-48EB-BE1A-090657F3EE5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030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F4557-C931-48EB-BE1A-090657F3EE5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48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F4557-C931-48EB-BE1A-090657F3EE5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832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i="1" dirty="0">
                <a:solidFill>
                  <a:srgbClr val="080808"/>
                </a:solidFill>
                <a:effectLst/>
              </a:rPr>
              <a:t>&lt;?</a:t>
            </a:r>
            <a:r>
              <a:rPr lang="en-AU" dirty="0">
                <a:solidFill>
                  <a:srgbClr val="174AD4"/>
                </a:solidFill>
                <a:effectLst/>
              </a:rPr>
              <a:t>xml version</a:t>
            </a:r>
            <a:r>
              <a:rPr lang="en-AU" dirty="0">
                <a:solidFill>
                  <a:srgbClr val="067D17"/>
                </a:solidFill>
                <a:effectLst/>
              </a:rPr>
              <a:t>="1.0" </a:t>
            </a:r>
            <a:r>
              <a:rPr lang="en-AU" dirty="0">
                <a:solidFill>
                  <a:srgbClr val="174AD4"/>
                </a:solidFill>
                <a:effectLst/>
              </a:rPr>
              <a:t>encoding</a:t>
            </a:r>
            <a:r>
              <a:rPr lang="en-AU" dirty="0">
                <a:solidFill>
                  <a:srgbClr val="067D17"/>
                </a:solidFill>
                <a:effectLst/>
              </a:rPr>
              <a:t>="utf-8"</a:t>
            </a:r>
            <a:r>
              <a:rPr lang="en-AU" i="1" dirty="0">
                <a:solidFill>
                  <a:srgbClr val="080808"/>
                </a:solidFill>
                <a:effectLst/>
              </a:rPr>
              <a:t>?&gt;</a:t>
            </a:r>
            <a:br>
              <a:rPr lang="en-AU" i="1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&lt;</a:t>
            </a:r>
            <a:r>
              <a:rPr lang="en-AU" dirty="0" err="1">
                <a:solidFill>
                  <a:srgbClr val="0033B3"/>
                </a:solidFill>
                <a:effectLst/>
              </a:rPr>
              <a:t>androidx.constraintlayout.widget.ConstraintLayout</a:t>
            </a:r>
            <a:r>
              <a:rPr lang="en-AU" dirty="0">
                <a:solidFill>
                  <a:srgbClr val="0033B3"/>
                </a:solidFill>
                <a:effectLst/>
              </a:rPr>
              <a:t> </a:t>
            </a:r>
            <a:r>
              <a:rPr lang="en-AU" dirty="0" err="1">
                <a:solidFill>
                  <a:srgbClr val="174AD4"/>
                </a:solidFill>
                <a:effectLst/>
              </a:rPr>
              <a:t>xmlns: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>
                <a:solidFill>
                  <a:srgbClr val="067D17"/>
                </a:solidFill>
                <a:effectLst/>
              </a:rPr>
              <a:t>="http://schemas.android.com/</a:t>
            </a:r>
            <a:r>
              <a:rPr lang="en-AU" dirty="0" err="1">
                <a:solidFill>
                  <a:srgbClr val="067D17"/>
                </a:solidFill>
                <a:effectLst/>
              </a:rPr>
              <a:t>apk</a:t>
            </a:r>
            <a:r>
              <a:rPr lang="en-AU" dirty="0">
                <a:solidFill>
                  <a:srgbClr val="067D17"/>
                </a:solidFill>
                <a:effectLst/>
              </a:rPr>
              <a:t>/res/android"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</a:t>
            </a:r>
            <a:r>
              <a:rPr lang="en-AU" dirty="0" err="1">
                <a:solidFill>
                  <a:srgbClr val="174AD4"/>
                </a:solidFill>
                <a:effectLst/>
              </a:rPr>
              <a:t>xmlns:</a:t>
            </a:r>
            <a:r>
              <a:rPr lang="en-AU" dirty="0" err="1">
                <a:solidFill>
                  <a:srgbClr val="871094"/>
                </a:solidFill>
                <a:effectLst/>
              </a:rPr>
              <a:t>app</a:t>
            </a:r>
            <a:r>
              <a:rPr lang="en-AU" dirty="0">
                <a:solidFill>
                  <a:srgbClr val="067D17"/>
                </a:solidFill>
                <a:effectLst/>
              </a:rPr>
              <a:t>="http://schemas.android.com/</a:t>
            </a:r>
            <a:r>
              <a:rPr lang="en-AU" dirty="0" err="1">
                <a:solidFill>
                  <a:srgbClr val="067D17"/>
                </a:solidFill>
                <a:effectLst/>
              </a:rPr>
              <a:t>apk</a:t>
            </a:r>
            <a:r>
              <a:rPr lang="en-AU" dirty="0">
                <a:solidFill>
                  <a:srgbClr val="067D17"/>
                </a:solidFill>
                <a:effectLst/>
              </a:rPr>
              <a:t>/res-auto"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</a:t>
            </a:r>
            <a:r>
              <a:rPr lang="en-AU" dirty="0" err="1">
                <a:solidFill>
                  <a:srgbClr val="174AD4"/>
                </a:solidFill>
                <a:effectLst/>
              </a:rPr>
              <a:t>xmlns:</a:t>
            </a:r>
            <a:r>
              <a:rPr lang="en-AU" dirty="0" err="1">
                <a:solidFill>
                  <a:srgbClr val="871094"/>
                </a:solidFill>
                <a:effectLst/>
              </a:rPr>
              <a:t>tools</a:t>
            </a:r>
            <a:r>
              <a:rPr lang="en-AU" dirty="0">
                <a:solidFill>
                  <a:srgbClr val="067D17"/>
                </a:solidFill>
                <a:effectLst/>
              </a:rPr>
              <a:t>="http://schemas.android.com/tools"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:id</a:t>
            </a:r>
            <a:r>
              <a:rPr lang="en-AU" dirty="0">
                <a:solidFill>
                  <a:srgbClr val="067D17"/>
                </a:solidFill>
                <a:effectLst/>
              </a:rPr>
              <a:t>="@+id/main"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:layout_width</a:t>
            </a:r>
            <a:r>
              <a:rPr lang="en-AU" dirty="0">
                <a:solidFill>
                  <a:srgbClr val="067D17"/>
                </a:solidFill>
                <a:effectLst/>
              </a:rPr>
              <a:t>="</a:t>
            </a:r>
            <a:r>
              <a:rPr lang="en-AU" dirty="0" err="1">
                <a:solidFill>
                  <a:srgbClr val="067D17"/>
                </a:solidFill>
                <a:effectLst/>
              </a:rPr>
              <a:t>match_parent</a:t>
            </a:r>
            <a:r>
              <a:rPr lang="en-AU" dirty="0">
                <a:solidFill>
                  <a:srgbClr val="067D17"/>
                </a:solidFill>
                <a:effectLst/>
              </a:rPr>
              <a:t>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:layout_height</a:t>
            </a:r>
            <a:r>
              <a:rPr lang="en-AU" dirty="0">
                <a:solidFill>
                  <a:srgbClr val="067D17"/>
                </a:solidFill>
                <a:effectLst/>
              </a:rPr>
              <a:t>="</a:t>
            </a:r>
            <a:r>
              <a:rPr lang="en-AU" dirty="0" err="1">
                <a:solidFill>
                  <a:srgbClr val="067D17"/>
                </a:solidFill>
                <a:effectLst/>
              </a:rPr>
              <a:t>match_parent</a:t>
            </a:r>
            <a:r>
              <a:rPr lang="en-AU" dirty="0">
                <a:solidFill>
                  <a:srgbClr val="067D17"/>
                </a:solidFill>
                <a:effectLst/>
              </a:rPr>
              <a:t>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</a:t>
            </a:r>
            <a:r>
              <a:rPr lang="en-AU" dirty="0" err="1">
                <a:solidFill>
                  <a:srgbClr val="871094"/>
                </a:solidFill>
                <a:effectLst/>
              </a:rPr>
              <a:t>tools</a:t>
            </a:r>
            <a:r>
              <a:rPr lang="en-AU" dirty="0" err="1">
                <a:solidFill>
                  <a:srgbClr val="174AD4"/>
                </a:solidFill>
                <a:effectLst/>
              </a:rPr>
              <a:t>:context</a:t>
            </a:r>
            <a:r>
              <a:rPr lang="en-AU" dirty="0">
                <a:solidFill>
                  <a:srgbClr val="067D17"/>
                </a:solidFill>
                <a:effectLst/>
              </a:rPr>
              <a:t>=".</a:t>
            </a:r>
            <a:r>
              <a:rPr lang="en-AU" dirty="0" err="1">
                <a:solidFill>
                  <a:srgbClr val="067D17"/>
                </a:solidFill>
                <a:effectLst/>
              </a:rPr>
              <a:t>MainActivity</a:t>
            </a:r>
            <a:r>
              <a:rPr lang="en-AU" dirty="0">
                <a:solidFill>
                  <a:srgbClr val="067D17"/>
                </a:solidFill>
                <a:effectLst/>
              </a:rPr>
              <a:t>"</a:t>
            </a:r>
            <a:r>
              <a:rPr lang="en-AU" dirty="0">
                <a:solidFill>
                  <a:srgbClr val="080808"/>
                </a:solidFill>
                <a:effectLst/>
              </a:rPr>
              <a:t>&gt;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&lt;</a:t>
            </a:r>
            <a:r>
              <a:rPr lang="en-AU" dirty="0">
                <a:solidFill>
                  <a:srgbClr val="0033B3"/>
                </a:solidFill>
                <a:effectLst/>
              </a:rPr>
              <a:t>Button</a:t>
            </a:r>
            <a:br>
              <a:rPr lang="en-AU" dirty="0">
                <a:solidFill>
                  <a:srgbClr val="0033B3"/>
                </a:solidFill>
                <a:effectLst/>
              </a:rPr>
            </a:br>
            <a:r>
              <a:rPr lang="en-AU" dirty="0">
                <a:solidFill>
                  <a:srgbClr val="0033B3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:id</a:t>
            </a:r>
            <a:r>
              <a:rPr lang="en-AU" dirty="0">
                <a:solidFill>
                  <a:srgbClr val="067D17"/>
                </a:solidFill>
                <a:effectLst/>
              </a:rPr>
              <a:t>="@+id/</a:t>
            </a:r>
            <a:r>
              <a:rPr lang="en-AU" dirty="0" err="1">
                <a:solidFill>
                  <a:srgbClr val="067D17"/>
                </a:solidFill>
                <a:effectLst/>
              </a:rPr>
              <a:t>dateBtn</a:t>
            </a:r>
            <a:r>
              <a:rPr lang="en-AU" dirty="0">
                <a:solidFill>
                  <a:srgbClr val="067D17"/>
                </a:solidFill>
                <a:effectLst/>
              </a:rPr>
              <a:t>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:layout_width</a:t>
            </a:r>
            <a:r>
              <a:rPr lang="en-AU" dirty="0">
                <a:solidFill>
                  <a:srgbClr val="067D17"/>
                </a:solidFill>
                <a:effectLst/>
              </a:rPr>
              <a:t>="</a:t>
            </a:r>
            <a:r>
              <a:rPr lang="en-AU" dirty="0" err="1">
                <a:solidFill>
                  <a:srgbClr val="067D17"/>
                </a:solidFill>
                <a:effectLst/>
              </a:rPr>
              <a:t>wrap_content</a:t>
            </a:r>
            <a:r>
              <a:rPr lang="en-AU" dirty="0">
                <a:solidFill>
                  <a:srgbClr val="067D17"/>
                </a:solidFill>
                <a:effectLst/>
              </a:rPr>
              <a:t>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:layout_height</a:t>
            </a:r>
            <a:r>
              <a:rPr lang="en-AU" dirty="0">
                <a:solidFill>
                  <a:srgbClr val="067D17"/>
                </a:solidFill>
                <a:effectLst/>
              </a:rPr>
              <a:t>="</a:t>
            </a:r>
            <a:r>
              <a:rPr lang="en-AU" dirty="0" err="1">
                <a:solidFill>
                  <a:srgbClr val="067D17"/>
                </a:solidFill>
                <a:effectLst/>
              </a:rPr>
              <a:t>wrap_content</a:t>
            </a:r>
            <a:r>
              <a:rPr lang="en-AU" dirty="0">
                <a:solidFill>
                  <a:srgbClr val="067D17"/>
                </a:solidFill>
                <a:effectLst/>
              </a:rPr>
              <a:t>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:layout_marginStart</a:t>
            </a:r>
            <a:r>
              <a:rPr lang="en-AU" dirty="0">
                <a:solidFill>
                  <a:srgbClr val="067D17"/>
                </a:solidFill>
                <a:effectLst/>
              </a:rPr>
              <a:t>="152dp"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:layout_marginTop</a:t>
            </a:r>
            <a:r>
              <a:rPr lang="en-AU" dirty="0">
                <a:solidFill>
                  <a:srgbClr val="067D17"/>
                </a:solidFill>
                <a:effectLst/>
              </a:rPr>
              <a:t>="124dp"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:text</a:t>
            </a:r>
            <a:r>
              <a:rPr lang="en-AU" dirty="0">
                <a:solidFill>
                  <a:srgbClr val="067D17"/>
                </a:solidFill>
                <a:effectLst/>
              </a:rPr>
              <a:t>="Date"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app</a:t>
            </a:r>
            <a:r>
              <a:rPr lang="en-AU" dirty="0" err="1">
                <a:solidFill>
                  <a:srgbClr val="174AD4"/>
                </a:solidFill>
                <a:effectLst/>
              </a:rPr>
              <a:t>:layout_constraintStart_toStartOf</a:t>
            </a:r>
            <a:r>
              <a:rPr lang="en-AU" dirty="0">
                <a:solidFill>
                  <a:srgbClr val="067D17"/>
                </a:solidFill>
                <a:effectLst/>
              </a:rPr>
              <a:t>="parent"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app</a:t>
            </a:r>
            <a:r>
              <a:rPr lang="en-AU" dirty="0" err="1">
                <a:solidFill>
                  <a:srgbClr val="174AD4"/>
                </a:solidFill>
                <a:effectLst/>
              </a:rPr>
              <a:t>:layout_constraintTop_toTopOf</a:t>
            </a:r>
            <a:r>
              <a:rPr lang="en-AU" dirty="0">
                <a:solidFill>
                  <a:srgbClr val="067D17"/>
                </a:solidFill>
                <a:effectLst/>
              </a:rPr>
              <a:t>="parent" </a:t>
            </a:r>
            <a:r>
              <a:rPr lang="en-AU" dirty="0">
                <a:solidFill>
                  <a:srgbClr val="080808"/>
                </a:solidFill>
                <a:effectLst/>
              </a:rPr>
              <a:t>/&gt;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&lt;</a:t>
            </a:r>
            <a:r>
              <a:rPr lang="en-AU" dirty="0" err="1">
                <a:solidFill>
                  <a:srgbClr val="0033B3"/>
                </a:solidFill>
                <a:effectLst/>
              </a:rPr>
              <a:t>TextView</a:t>
            </a:r>
            <a:br>
              <a:rPr lang="en-AU" dirty="0">
                <a:solidFill>
                  <a:srgbClr val="0033B3"/>
                </a:solidFill>
                <a:effectLst/>
              </a:rPr>
            </a:br>
            <a:r>
              <a:rPr lang="en-AU" dirty="0">
                <a:solidFill>
                  <a:srgbClr val="0033B3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:id</a:t>
            </a:r>
            <a:r>
              <a:rPr lang="en-AU" dirty="0">
                <a:solidFill>
                  <a:srgbClr val="067D17"/>
                </a:solidFill>
                <a:effectLst/>
              </a:rPr>
              <a:t>="@+id/</a:t>
            </a:r>
            <a:r>
              <a:rPr lang="en-AU" dirty="0" err="1">
                <a:solidFill>
                  <a:srgbClr val="067D17"/>
                </a:solidFill>
                <a:effectLst/>
              </a:rPr>
              <a:t>dateText</a:t>
            </a:r>
            <a:r>
              <a:rPr lang="en-AU" dirty="0">
                <a:solidFill>
                  <a:srgbClr val="067D17"/>
                </a:solidFill>
                <a:effectLst/>
              </a:rPr>
              <a:t>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:layout_width</a:t>
            </a:r>
            <a:r>
              <a:rPr lang="en-AU" dirty="0">
                <a:solidFill>
                  <a:srgbClr val="067D17"/>
                </a:solidFill>
                <a:effectLst/>
              </a:rPr>
              <a:t>="155dp"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:layout_height</a:t>
            </a:r>
            <a:r>
              <a:rPr lang="en-AU" dirty="0">
                <a:solidFill>
                  <a:srgbClr val="067D17"/>
                </a:solidFill>
                <a:effectLst/>
              </a:rPr>
              <a:t>="38dp"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:layout_marginStart</a:t>
            </a:r>
            <a:r>
              <a:rPr lang="en-AU" dirty="0">
                <a:solidFill>
                  <a:srgbClr val="067D17"/>
                </a:solidFill>
                <a:effectLst/>
              </a:rPr>
              <a:t>="152dp"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:layout_marginTop</a:t>
            </a:r>
            <a:r>
              <a:rPr lang="en-AU" dirty="0">
                <a:solidFill>
                  <a:srgbClr val="067D17"/>
                </a:solidFill>
                <a:effectLst/>
              </a:rPr>
              <a:t>="256dp"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:text</a:t>
            </a:r>
            <a:r>
              <a:rPr lang="en-AU" dirty="0">
                <a:solidFill>
                  <a:srgbClr val="067D17"/>
                </a:solidFill>
                <a:effectLst/>
              </a:rPr>
              <a:t>="</a:t>
            </a:r>
            <a:r>
              <a:rPr lang="en-AU" dirty="0" err="1">
                <a:solidFill>
                  <a:srgbClr val="067D17"/>
                </a:solidFill>
                <a:effectLst/>
              </a:rPr>
              <a:t>TextView</a:t>
            </a:r>
            <a:r>
              <a:rPr lang="en-AU" dirty="0">
                <a:solidFill>
                  <a:srgbClr val="067D17"/>
                </a:solidFill>
                <a:effectLst/>
              </a:rPr>
              <a:t>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:textSize</a:t>
            </a:r>
            <a:r>
              <a:rPr lang="en-AU" dirty="0">
                <a:solidFill>
                  <a:srgbClr val="067D17"/>
                </a:solidFill>
                <a:effectLst/>
              </a:rPr>
              <a:t>="20sp"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app</a:t>
            </a:r>
            <a:r>
              <a:rPr lang="en-AU" dirty="0" err="1">
                <a:solidFill>
                  <a:srgbClr val="174AD4"/>
                </a:solidFill>
                <a:effectLst/>
              </a:rPr>
              <a:t>:layout_constraintStart_toStartOf</a:t>
            </a:r>
            <a:r>
              <a:rPr lang="en-AU" dirty="0">
                <a:solidFill>
                  <a:srgbClr val="067D17"/>
                </a:solidFill>
                <a:effectLst/>
              </a:rPr>
              <a:t>="parent"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app</a:t>
            </a:r>
            <a:r>
              <a:rPr lang="en-AU" dirty="0" err="1">
                <a:solidFill>
                  <a:srgbClr val="174AD4"/>
                </a:solidFill>
                <a:effectLst/>
              </a:rPr>
              <a:t>:layout_constraintTop_toTopOf</a:t>
            </a:r>
            <a:r>
              <a:rPr lang="en-AU" dirty="0">
                <a:solidFill>
                  <a:srgbClr val="067D17"/>
                </a:solidFill>
                <a:effectLst/>
              </a:rPr>
              <a:t>="parent" </a:t>
            </a:r>
            <a:r>
              <a:rPr lang="en-AU" dirty="0">
                <a:solidFill>
                  <a:srgbClr val="080808"/>
                </a:solidFill>
                <a:effectLst/>
              </a:rPr>
              <a:t>/&gt;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&lt;/</a:t>
            </a:r>
            <a:r>
              <a:rPr lang="en-AU" dirty="0" err="1">
                <a:solidFill>
                  <a:srgbClr val="0033B3"/>
                </a:solidFill>
                <a:effectLst/>
              </a:rPr>
              <a:t>androidx.constraintlayout.widget.ConstraintLayout</a:t>
            </a:r>
            <a:r>
              <a:rPr lang="en-AU" dirty="0">
                <a:solidFill>
                  <a:srgbClr val="080808"/>
                </a:solidFill>
                <a:effectLst/>
              </a:rPr>
              <a:t>&gt;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F4557-C931-48EB-BE1A-090657F3EE5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529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srgbClr val="0033B3"/>
                </a:solidFill>
                <a:effectLst/>
              </a:rPr>
              <a:t>package </a:t>
            </a:r>
            <a:r>
              <a:rPr lang="en-AU" dirty="0">
                <a:solidFill>
                  <a:srgbClr val="080808"/>
                </a:solidFill>
                <a:effectLst/>
              </a:rPr>
              <a:t>com.example.lecture_5_part_3_date_time_picker </a:t>
            </a:r>
            <a:r>
              <a:rPr lang="en-AU" i="1" dirty="0">
                <a:solidFill>
                  <a:srgbClr val="8C8C8C"/>
                </a:solidFill>
                <a:effectLst/>
              </a:rPr>
              <a:t>// Make sure to change the package to your project name</a:t>
            </a:r>
            <a:br>
              <a:rPr lang="en-AU" i="1" dirty="0">
                <a:solidFill>
                  <a:srgbClr val="8C8C8C"/>
                </a:solidFill>
                <a:effectLst/>
              </a:rPr>
            </a:br>
            <a:br>
              <a:rPr lang="en-AU" i="1" dirty="0">
                <a:solidFill>
                  <a:srgbClr val="8C8C8C"/>
                </a:solidFill>
                <a:effectLst/>
              </a:rPr>
            </a:br>
            <a:r>
              <a:rPr lang="en-AU" dirty="0">
                <a:solidFill>
                  <a:srgbClr val="0033B3"/>
                </a:solidFill>
                <a:effectLst/>
              </a:rPr>
              <a:t>import </a:t>
            </a:r>
            <a:r>
              <a:rPr lang="en-AU" dirty="0" err="1">
                <a:solidFill>
                  <a:srgbClr val="080808"/>
                </a:solidFill>
                <a:effectLst/>
              </a:rPr>
              <a:t>android.app.</a:t>
            </a:r>
            <a:r>
              <a:rPr lang="en-AU" dirty="0" err="1">
                <a:solidFill>
                  <a:srgbClr val="000000"/>
                </a:solidFill>
                <a:effectLst/>
              </a:rPr>
              <a:t>DatePickerDialog</a:t>
            </a:r>
            <a:br>
              <a:rPr lang="en-AU" dirty="0">
                <a:solidFill>
                  <a:srgbClr val="000000"/>
                </a:solidFill>
                <a:effectLst/>
              </a:rPr>
            </a:br>
            <a:r>
              <a:rPr lang="en-AU" dirty="0">
                <a:solidFill>
                  <a:srgbClr val="0033B3"/>
                </a:solidFill>
                <a:effectLst/>
              </a:rPr>
              <a:t>import </a:t>
            </a:r>
            <a:r>
              <a:rPr lang="en-AU" dirty="0" err="1">
                <a:solidFill>
                  <a:srgbClr val="080808"/>
                </a:solidFill>
                <a:effectLst/>
              </a:rPr>
              <a:t>android.os.</a:t>
            </a:r>
            <a:r>
              <a:rPr lang="en-AU" dirty="0" err="1">
                <a:solidFill>
                  <a:srgbClr val="000000"/>
                </a:solidFill>
                <a:effectLst/>
              </a:rPr>
              <a:t>Bundle</a:t>
            </a:r>
            <a:br>
              <a:rPr lang="en-AU" dirty="0">
                <a:solidFill>
                  <a:srgbClr val="000000"/>
                </a:solidFill>
                <a:effectLst/>
              </a:rPr>
            </a:br>
            <a:r>
              <a:rPr lang="en-AU" dirty="0">
                <a:solidFill>
                  <a:srgbClr val="0033B3"/>
                </a:solidFill>
                <a:effectLst/>
              </a:rPr>
              <a:t>import </a:t>
            </a:r>
            <a:r>
              <a:rPr lang="en-AU" dirty="0" err="1">
                <a:solidFill>
                  <a:srgbClr val="080808"/>
                </a:solidFill>
                <a:effectLst/>
              </a:rPr>
              <a:t>android.widget.</a:t>
            </a:r>
            <a:r>
              <a:rPr lang="en-AU" dirty="0" err="1">
                <a:solidFill>
                  <a:srgbClr val="000000"/>
                </a:solidFill>
                <a:effectLst/>
              </a:rPr>
              <a:t>Button</a:t>
            </a:r>
            <a:br>
              <a:rPr lang="en-AU" dirty="0">
                <a:solidFill>
                  <a:srgbClr val="000000"/>
                </a:solidFill>
                <a:effectLst/>
              </a:rPr>
            </a:br>
            <a:r>
              <a:rPr lang="en-AU" dirty="0">
                <a:solidFill>
                  <a:srgbClr val="0033B3"/>
                </a:solidFill>
                <a:effectLst/>
              </a:rPr>
              <a:t>import </a:t>
            </a:r>
            <a:r>
              <a:rPr lang="en-AU" dirty="0" err="1">
                <a:solidFill>
                  <a:srgbClr val="080808"/>
                </a:solidFill>
                <a:effectLst/>
              </a:rPr>
              <a:t>android.widget.</a:t>
            </a:r>
            <a:r>
              <a:rPr lang="en-AU" dirty="0" err="1">
                <a:solidFill>
                  <a:srgbClr val="000000"/>
                </a:solidFill>
                <a:effectLst/>
              </a:rPr>
              <a:t>TextView</a:t>
            </a:r>
            <a:br>
              <a:rPr lang="en-AU" dirty="0">
                <a:solidFill>
                  <a:srgbClr val="000000"/>
                </a:solidFill>
                <a:effectLst/>
              </a:rPr>
            </a:br>
            <a:r>
              <a:rPr lang="en-AU" dirty="0">
                <a:solidFill>
                  <a:srgbClr val="0033B3"/>
                </a:solidFill>
                <a:effectLst/>
              </a:rPr>
              <a:t>import </a:t>
            </a:r>
            <a:r>
              <a:rPr lang="en-AU" dirty="0" err="1">
                <a:solidFill>
                  <a:srgbClr val="080808"/>
                </a:solidFill>
                <a:effectLst/>
              </a:rPr>
              <a:t>androidx.activity.enableEdgeToEdge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033B3"/>
                </a:solidFill>
                <a:effectLst/>
              </a:rPr>
              <a:t>import </a:t>
            </a:r>
            <a:r>
              <a:rPr lang="en-AU" dirty="0" err="1">
                <a:solidFill>
                  <a:srgbClr val="080808"/>
                </a:solidFill>
                <a:effectLst/>
              </a:rPr>
              <a:t>androidx.appcompat.app.</a:t>
            </a:r>
            <a:r>
              <a:rPr lang="en-AU" dirty="0" err="1">
                <a:solidFill>
                  <a:srgbClr val="000000"/>
                </a:solidFill>
                <a:effectLst/>
              </a:rPr>
              <a:t>AppCompatActivity</a:t>
            </a:r>
            <a:br>
              <a:rPr lang="en-AU" dirty="0">
                <a:solidFill>
                  <a:srgbClr val="000000"/>
                </a:solidFill>
                <a:effectLst/>
              </a:rPr>
            </a:br>
            <a:r>
              <a:rPr lang="en-AU" dirty="0">
                <a:solidFill>
                  <a:srgbClr val="0033B3"/>
                </a:solidFill>
                <a:effectLst/>
              </a:rPr>
              <a:t>import </a:t>
            </a:r>
            <a:r>
              <a:rPr lang="en-AU" dirty="0" err="1">
                <a:solidFill>
                  <a:srgbClr val="080808"/>
                </a:solidFill>
                <a:effectLst/>
              </a:rPr>
              <a:t>java.util.</a:t>
            </a:r>
            <a:r>
              <a:rPr lang="en-AU" dirty="0" err="1">
                <a:solidFill>
                  <a:srgbClr val="000000"/>
                </a:solidFill>
                <a:effectLst/>
              </a:rPr>
              <a:t>Calendar</a:t>
            </a:r>
            <a:br>
              <a:rPr lang="en-AU" dirty="0">
                <a:solidFill>
                  <a:srgbClr val="000000"/>
                </a:solidFill>
                <a:effectLst/>
              </a:rPr>
            </a:br>
            <a:br>
              <a:rPr lang="en-AU" dirty="0">
                <a:solidFill>
                  <a:srgbClr val="000000"/>
                </a:solidFill>
                <a:effectLst/>
              </a:rPr>
            </a:br>
            <a:br>
              <a:rPr lang="en-AU" dirty="0">
                <a:solidFill>
                  <a:srgbClr val="000000"/>
                </a:solidFill>
                <a:effectLst/>
              </a:rPr>
            </a:br>
            <a:r>
              <a:rPr lang="en-AU" dirty="0">
                <a:solidFill>
                  <a:srgbClr val="0033B3"/>
                </a:solidFill>
                <a:effectLst/>
              </a:rPr>
              <a:t>class </a:t>
            </a:r>
            <a:r>
              <a:rPr lang="en-AU" dirty="0" err="1">
                <a:solidFill>
                  <a:srgbClr val="000000"/>
                </a:solidFill>
                <a:effectLst/>
              </a:rPr>
              <a:t>MainActivity</a:t>
            </a:r>
            <a:r>
              <a:rPr lang="en-AU" dirty="0">
                <a:solidFill>
                  <a:srgbClr val="000000"/>
                </a:solidFill>
                <a:effectLst/>
              </a:rPr>
              <a:t> </a:t>
            </a:r>
            <a:r>
              <a:rPr lang="en-AU" dirty="0">
                <a:solidFill>
                  <a:srgbClr val="080808"/>
                </a:solidFill>
                <a:effectLst/>
              </a:rPr>
              <a:t>: </a:t>
            </a:r>
            <a:r>
              <a:rPr lang="en-AU" dirty="0" err="1">
                <a:solidFill>
                  <a:srgbClr val="080808"/>
                </a:solidFill>
                <a:effectLst/>
              </a:rPr>
              <a:t>AppCompatActivity</a:t>
            </a:r>
            <a:r>
              <a:rPr lang="en-AU" dirty="0">
                <a:solidFill>
                  <a:srgbClr val="080808"/>
                </a:solidFill>
                <a:effectLst/>
              </a:rPr>
              <a:t>() {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</a:t>
            </a:r>
            <a:r>
              <a:rPr lang="en-AU" dirty="0">
                <a:solidFill>
                  <a:srgbClr val="0033B3"/>
                </a:solidFill>
                <a:effectLst/>
              </a:rPr>
              <a:t>override fun </a:t>
            </a:r>
            <a:r>
              <a:rPr lang="en-AU" dirty="0" err="1">
                <a:solidFill>
                  <a:srgbClr val="00627A"/>
                </a:solidFill>
                <a:effectLst/>
              </a:rPr>
              <a:t>onCreate</a:t>
            </a:r>
            <a:r>
              <a:rPr lang="en-AU" dirty="0">
                <a:solidFill>
                  <a:srgbClr val="080808"/>
                </a:solidFill>
                <a:effectLst/>
              </a:rPr>
              <a:t>(</a:t>
            </a:r>
            <a:r>
              <a:rPr lang="en-AU" dirty="0" err="1">
                <a:solidFill>
                  <a:srgbClr val="000000"/>
                </a:solidFill>
                <a:effectLst/>
              </a:rPr>
              <a:t>savedInstanceState</a:t>
            </a:r>
            <a:r>
              <a:rPr lang="en-AU" dirty="0">
                <a:solidFill>
                  <a:srgbClr val="080808"/>
                </a:solidFill>
                <a:effectLst/>
              </a:rPr>
              <a:t>: </a:t>
            </a:r>
            <a:r>
              <a:rPr lang="en-AU" dirty="0">
                <a:solidFill>
                  <a:srgbClr val="000000"/>
                </a:solidFill>
                <a:effectLst/>
              </a:rPr>
              <a:t>Bundle</a:t>
            </a:r>
            <a:r>
              <a:rPr lang="en-AU" dirty="0">
                <a:solidFill>
                  <a:srgbClr val="080808"/>
                </a:solidFill>
                <a:effectLst/>
              </a:rPr>
              <a:t>?) {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</a:t>
            </a:r>
            <a:r>
              <a:rPr lang="en-AU" dirty="0" err="1">
                <a:solidFill>
                  <a:srgbClr val="0033B3"/>
                </a:solidFill>
                <a:effectLst/>
              </a:rPr>
              <a:t>super</a:t>
            </a:r>
            <a:r>
              <a:rPr lang="en-AU" dirty="0" err="1">
                <a:solidFill>
                  <a:srgbClr val="080808"/>
                </a:solidFill>
                <a:effectLst/>
              </a:rPr>
              <a:t>.onCreate</a:t>
            </a:r>
            <a:r>
              <a:rPr lang="en-AU" dirty="0">
                <a:solidFill>
                  <a:srgbClr val="080808"/>
                </a:solidFill>
                <a:effectLst/>
              </a:rPr>
              <a:t>(</a:t>
            </a:r>
            <a:r>
              <a:rPr lang="en-AU" dirty="0" err="1">
                <a:solidFill>
                  <a:srgbClr val="000000"/>
                </a:solidFill>
                <a:effectLst/>
              </a:rPr>
              <a:t>savedInstanceState</a:t>
            </a:r>
            <a:r>
              <a:rPr lang="en-AU" dirty="0">
                <a:solidFill>
                  <a:srgbClr val="080808"/>
                </a:solidFill>
                <a:effectLst/>
              </a:rPr>
              <a:t>)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</a:t>
            </a:r>
            <a:r>
              <a:rPr lang="en-AU" i="1" dirty="0" err="1">
                <a:solidFill>
                  <a:srgbClr val="00627A"/>
                </a:solidFill>
                <a:effectLst/>
              </a:rPr>
              <a:t>enableEdgeToEdge</a:t>
            </a:r>
            <a:r>
              <a:rPr lang="en-AU" dirty="0">
                <a:solidFill>
                  <a:srgbClr val="080808"/>
                </a:solidFill>
                <a:effectLst/>
              </a:rPr>
              <a:t>()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</a:t>
            </a:r>
            <a:r>
              <a:rPr lang="en-AU" dirty="0" err="1">
                <a:solidFill>
                  <a:srgbClr val="080808"/>
                </a:solidFill>
                <a:effectLst/>
              </a:rPr>
              <a:t>setContentView</a:t>
            </a:r>
            <a:r>
              <a:rPr lang="en-AU" dirty="0">
                <a:solidFill>
                  <a:srgbClr val="080808"/>
                </a:solidFill>
                <a:effectLst/>
              </a:rPr>
              <a:t>(</a:t>
            </a:r>
            <a:r>
              <a:rPr lang="en-AU" dirty="0" err="1">
                <a:solidFill>
                  <a:srgbClr val="000000"/>
                </a:solidFill>
                <a:effectLst/>
              </a:rPr>
              <a:t>R</a:t>
            </a:r>
            <a:r>
              <a:rPr lang="en-AU" dirty="0" err="1">
                <a:solidFill>
                  <a:srgbClr val="080808"/>
                </a:solidFill>
                <a:effectLst/>
              </a:rPr>
              <a:t>.</a:t>
            </a:r>
            <a:r>
              <a:rPr lang="en-AU" dirty="0" err="1">
                <a:solidFill>
                  <a:srgbClr val="000000"/>
                </a:solidFill>
                <a:effectLst/>
              </a:rPr>
              <a:t>layout</a:t>
            </a:r>
            <a:r>
              <a:rPr lang="en-AU" dirty="0" err="1">
                <a:solidFill>
                  <a:srgbClr val="080808"/>
                </a:solidFill>
                <a:effectLst/>
              </a:rPr>
              <a:t>.</a:t>
            </a:r>
            <a:r>
              <a:rPr lang="en-AU" i="1" dirty="0" err="1">
                <a:solidFill>
                  <a:srgbClr val="871094"/>
                </a:solidFill>
                <a:effectLst/>
              </a:rPr>
              <a:t>activity_main</a:t>
            </a:r>
            <a:r>
              <a:rPr lang="en-AU" dirty="0">
                <a:solidFill>
                  <a:srgbClr val="080808"/>
                </a:solidFill>
                <a:effectLst/>
              </a:rPr>
              <a:t>)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</a:t>
            </a:r>
            <a:r>
              <a:rPr lang="en-AU" dirty="0" err="1">
                <a:solidFill>
                  <a:srgbClr val="0033B3"/>
                </a:solidFill>
                <a:effectLst/>
              </a:rPr>
              <a:t>val</a:t>
            </a:r>
            <a:r>
              <a:rPr lang="en-AU" dirty="0">
                <a:solidFill>
                  <a:srgbClr val="0033B3"/>
                </a:solidFill>
                <a:effectLst/>
              </a:rPr>
              <a:t> </a:t>
            </a:r>
            <a:r>
              <a:rPr lang="en-AU" dirty="0" err="1">
                <a:solidFill>
                  <a:srgbClr val="000000"/>
                </a:solidFill>
                <a:effectLst/>
              </a:rPr>
              <a:t>dateBtn</a:t>
            </a:r>
            <a:r>
              <a:rPr lang="en-AU" dirty="0">
                <a:solidFill>
                  <a:srgbClr val="000000"/>
                </a:solidFill>
                <a:effectLst/>
              </a:rPr>
              <a:t> </a:t>
            </a:r>
            <a:r>
              <a:rPr lang="en-AU" dirty="0">
                <a:solidFill>
                  <a:srgbClr val="080808"/>
                </a:solidFill>
                <a:effectLst/>
              </a:rPr>
              <a:t>= </a:t>
            </a:r>
            <a:r>
              <a:rPr lang="en-AU" dirty="0" err="1">
                <a:solidFill>
                  <a:srgbClr val="080808"/>
                </a:solidFill>
                <a:effectLst/>
              </a:rPr>
              <a:t>findViewById</a:t>
            </a:r>
            <a:r>
              <a:rPr lang="en-AU" dirty="0">
                <a:solidFill>
                  <a:srgbClr val="080808"/>
                </a:solidFill>
                <a:effectLst/>
              </a:rPr>
              <a:t>&lt;</a:t>
            </a:r>
            <a:r>
              <a:rPr lang="en-AU" dirty="0">
                <a:solidFill>
                  <a:srgbClr val="000000"/>
                </a:solidFill>
                <a:effectLst/>
              </a:rPr>
              <a:t>Button</a:t>
            </a:r>
            <a:r>
              <a:rPr lang="en-AU" dirty="0">
                <a:solidFill>
                  <a:srgbClr val="080808"/>
                </a:solidFill>
                <a:effectLst/>
              </a:rPr>
              <a:t>&gt;(</a:t>
            </a:r>
            <a:r>
              <a:rPr lang="en-AU" dirty="0" err="1">
                <a:solidFill>
                  <a:srgbClr val="000000"/>
                </a:solidFill>
                <a:effectLst/>
              </a:rPr>
              <a:t>R</a:t>
            </a:r>
            <a:r>
              <a:rPr lang="en-AU" dirty="0" err="1">
                <a:solidFill>
                  <a:srgbClr val="080808"/>
                </a:solidFill>
                <a:effectLst/>
              </a:rPr>
              <a:t>.</a:t>
            </a:r>
            <a:r>
              <a:rPr lang="en-AU" dirty="0" err="1">
                <a:solidFill>
                  <a:srgbClr val="000000"/>
                </a:solidFill>
                <a:effectLst/>
              </a:rPr>
              <a:t>id</a:t>
            </a:r>
            <a:r>
              <a:rPr lang="en-AU" dirty="0" err="1">
                <a:solidFill>
                  <a:srgbClr val="080808"/>
                </a:solidFill>
                <a:effectLst/>
              </a:rPr>
              <a:t>.</a:t>
            </a:r>
            <a:r>
              <a:rPr lang="en-AU" i="1" dirty="0" err="1">
                <a:solidFill>
                  <a:srgbClr val="871094"/>
                </a:solidFill>
                <a:effectLst/>
              </a:rPr>
              <a:t>dateBtn</a:t>
            </a:r>
            <a:r>
              <a:rPr lang="en-AU" dirty="0">
                <a:solidFill>
                  <a:srgbClr val="080808"/>
                </a:solidFill>
                <a:effectLst/>
              </a:rPr>
              <a:t>)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</a:t>
            </a:r>
            <a:r>
              <a:rPr lang="en-AU" dirty="0" err="1">
                <a:solidFill>
                  <a:srgbClr val="0033B3"/>
                </a:solidFill>
                <a:effectLst/>
              </a:rPr>
              <a:t>val</a:t>
            </a:r>
            <a:r>
              <a:rPr lang="en-AU" dirty="0">
                <a:solidFill>
                  <a:srgbClr val="0033B3"/>
                </a:solidFill>
                <a:effectLst/>
              </a:rPr>
              <a:t> </a:t>
            </a:r>
            <a:r>
              <a:rPr lang="en-AU" dirty="0" err="1">
                <a:solidFill>
                  <a:srgbClr val="000000"/>
                </a:solidFill>
                <a:effectLst/>
              </a:rPr>
              <a:t>dateText</a:t>
            </a:r>
            <a:r>
              <a:rPr lang="en-AU" dirty="0">
                <a:solidFill>
                  <a:srgbClr val="000000"/>
                </a:solidFill>
                <a:effectLst/>
              </a:rPr>
              <a:t> </a:t>
            </a:r>
            <a:r>
              <a:rPr lang="en-AU" dirty="0">
                <a:solidFill>
                  <a:srgbClr val="080808"/>
                </a:solidFill>
                <a:effectLst/>
              </a:rPr>
              <a:t>= </a:t>
            </a:r>
            <a:r>
              <a:rPr lang="en-AU" dirty="0" err="1">
                <a:solidFill>
                  <a:srgbClr val="080808"/>
                </a:solidFill>
                <a:effectLst/>
              </a:rPr>
              <a:t>findViewById</a:t>
            </a:r>
            <a:r>
              <a:rPr lang="en-AU" dirty="0">
                <a:solidFill>
                  <a:srgbClr val="080808"/>
                </a:solidFill>
                <a:effectLst/>
              </a:rPr>
              <a:t>&lt;</a:t>
            </a:r>
            <a:r>
              <a:rPr lang="en-AU" dirty="0" err="1">
                <a:solidFill>
                  <a:srgbClr val="000000"/>
                </a:solidFill>
                <a:effectLst/>
              </a:rPr>
              <a:t>TextView</a:t>
            </a:r>
            <a:r>
              <a:rPr lang="en-AU" dirty="0">
                <a:solidFill>
                  <a:srgbClr val="080808"/>
                </a:solidFill>
                <a:effectLst/>
              </a:rPr>
              <a:t>&gt;(</a:t>
            </a:r>
            <a:r>
              <a:rPr lang="en-AU" dirty="0" err="1">
                <a:solidFill>
                  <a:srgbClr val="000000"/>
                </a:solidFill>
                <a:effectLst/>
              </a:rPr>
              <a:t>R</a:t>
            </a:r>
            <a:r>
              <a:rPr lang="en-AU" dirty="0" err="1">
                <a:solidFill>
                  <a:srgbClr val="080808"/>
                </a:solidFill>
                <a:effectLst/>
              </a:rPr>
              <a:t>.</a:t>
            </a:r>
            <a:r>
              <a:rPr lang="en-AU" dirty="0" err="1">
                <a:solidFill>
                  <a:srgbClr val="000000"/>
                </a:solidFill>
                <a:effectLst/>
              </a:rPr>
              <a:t>id</a:t>
            </a:r>
            <a:r>
              <a:rPr lang="en-AU" dirty="0" err="1">
                <a:solidFill>
                  <a:srgbClr val="080808"/>
                </a:solidFill>
                <a:effectLst/>
              </a:rPr>
              <a:t>.</a:t>
            </a:r>
            <a:r>
              <a:rPr lang="en-AU" i="1" dirty="0" err="1">
                <a:solidFill>
                  <a:srgbClr val="871094"/>
                </a:solidFill>
                <a:effectLst/>
              </a:rPr>
              <a:t>dateText</a:t>
            </a:r>
            <a:r>
              <a:rPr lang="en-AU" dirty="0">
                <a:solidFill>
                  <a:srgbClr val="080808"/>
                </a:solidFill>
                <a:effectLst/>
              </a:rPr>
              <a:t>)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</a:t>
            </a:r>
            <a:r>
              <a:rPr lang="en-AU" dirty="0" err="1">
                <a:solidFill>
                  <a:srgbClr val="000000"/>
                </a:solidFill>
                <a:effectLst/>
              </a:rPr>
              <a:t>dateBtn</a:t>
            </a:r>
            <a:r>
              <a:rPr lang="en-AU" dirty="0" err="1">
                <a:solidFill>
                  <a:srgbClr val="080808"/>
                </a:solidFill>
                <a:effectLst/>
              </a:rPr>
              <a:t>.setOnClickListener</a:t>
            </a:r>
            <a:r>
              <a:rPr lang="en-AU" b="1" dirty="0">
                <a:solidFill>
                  <a:srgbClr val="080808"/>
                </a:solidFill>
                <a:effectLst/>
              </a:rPr>
              <a:t>{</a:t>
            </a:r>
            <a:br>
              <a:rPr lang="en-AU" b="1" dirty="0">
                <a:solidFill>
                  <a:srgbClr val="080808"/>
                </a:solidFill>
                <a:effectLst/>
              </a:rPr>
            </a:br>
            <a:r>
              <a:rPr lang="en-AU" b="1" dirty="0">
                <a:solidFill>
                  <a:srgbClr val="080808"/>
                </a:solidFill>
                <a:effectLst/>
              </a:rPr>
              <a:t>            </a:t>
            </a:r>
            <a:r>
              <a:rPr lang="en-AU" dirty="0" err="1">
                <a:solidFill>
                  <a:srgbClr val="0033B3"/>
                </a:solidFill>
                <a:effectLst/>
              </a:rPr>
              <a:t>val</a:t>
            </a:r>
            <a:r>
              <a:rPr lang="en-AU" dirty="0">
                <a:solidFill>
                  <a:srgbClr val="0033B3"/>
                </a:solidFill>
                <a:effectLst/>
              </a:rPr>
              <a:t> </a:t>
            </a:r>
            <a:r>
              <a:rPr lang="en-AU" dirty="0">
                <a:solidFill>
                  <a:srgbClr val="000000"/>
                </a:solidFill>
                <a:effectLst/>
              </a:rPr>
              <a:t>c </a:t>
            </a:r>
            <a:r>
              <a:rPr lang="en-AU" dirty="0">
                <a:solidFill>
                  <a:srgbClr val="080808"/>
                </a:solidFill>
                <a:effectLst/>
              </a:rPr>
              <a:t>= </a:t>
            </a:r>
            <a:r>
              <a:rPr lang="en-AU" dirty="0" err="1">
                <a:solidFill>
                  <a:srgbClr val="000000"/>
                </a:solidFill>
                <a:effectLst/>
              </a:rPr>
              <a:t>Calendar</a:t>
            </a:r>
            <a:r>
              <a:rPr lang="en-AU" dirty="0" err="1">
                <a:solidFill>
                  <a:srgbClr val="080808"/>
                </a:solidFill>
                <a:effectLst/>
              </a:rPr>
              <a:t>.getInstance</a:t>
            </a:r>
            <a:r>
              <a:rPr lang="en-AU" dirty="0">
                <a:solidFill>
                  <a:srgbClr val="080808"/>
                </a:solidFill>
                <a:effectLst/>
              </a:rPr>
              <a:t>()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    </a:t>
            </a:r>
            <a:r>
              <a:rPr lang="en-AU" dirty="0" err="1">
                <a:solidFill>
                  <a:srgbClr val="0033B3"/>
                </a:solidFill>
                <a:effectLst/>
              </a:rPr>
              <a:t>val</a:t>
            </a:r>
            <a:r>
              <a:rPr lang="en-AU" dirty="0">
                <a:solidFill>
                  <a:srgbClr val="0033B3"/>
                </a:solidFill>
                <a:effectLst/>
              </a:rPr>
              <a:t> </a:t>
            </a:r>
            <a:r>
              <a:rPr lang="en-AU" dirty="0">
                <a:solidFill>
                  <a:srgbClr val="000000"/>
                </a:solidFill>
                <a:effectLst/>
              </a:rPr>
              <a:t>day</a:t>
            </a:r>
            <a:r>
              <a:rPr lang="en-AU" dirty="0">
                <a:solidFill>
                  <a:srgbClr val="080808"/>
                </a:solidFill>
                <a:effectLst/>
              </a:rPr>
              <a:t>= </a:t>
            </a:r>
            <a:r>
              <a:rPr lang="en-AU" dirty="0" err="1">
                <a:solidFill>
                  <a:srgbClr val="000000"/>
                </a:solidFill>
                <a:effectLst/>
              </a:rPr>
              <a:t>c</a:t>
            </a:r>
            <a:r>
              <a:rPr lang="en-AU" dirty="0" err="1">
                <a:solidFill>
                  <a:srgbClr val="080808"/>
                </a:solidFill>
                <a:effectLst/>
              </a:rPr>
              <a:t>.get</a:t>
            </a:r>
            <a:r>
              <a:rPr lang="en-AU" dirty="0">
                <a:solidFill>
                  <a:srgbClr val="080808"/>
                </a:solidFill>
                <a:effectLst/>
              </a:rPr>
              <a:t>(</a:t>
            </a:r>
            <a:r>
              <a:rPr lang="en-AU" dirty="0" err="1">
                <a:solidFill>
                  <a:srgbClr val="000000"/>
                </a:solidFill>
                <a:effectLst/>
              </a:rPr>
              <a:t>Calendar</a:t>
            </a:r>
            <a:r>
              <a:rPr lang="en-AU" dirty="0" err="1">
                <a:solidFill>
                  <a:srgbClr val="080808"/>
                </a:solidFill>
                <a:effectLst/>
              </a:rPr>
              <a:t>.</a:t>
            </a:r>
            <a:r>
              <a:rPr lang="en-AU" i="1" dirty="0" err="1">
                <a:solidFill>
                  <a:srgbClr val="871094"/>
                </a:solidFill>
                <a:effectLst/>
              </a:rPr>
              <a:t>DAY_OF_MONTH</a:t>
            </a:r>
            <a:r>
              <a:rPr lang="en-AU" dirty="0">
                <a:solidFill>
                  <a:srgbClr val="080808"/>
                </a:solidFill>
                <a:effectLst/>
              </a:rPr>
              <a:t>)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    </a:t>
            </a:r>
            <a:r>
              <a:rPr lang="en-AU" dirty="0" err="1">
                <a:solidFill>
                  <a:srgbClr val="0033B3"/>
                </a:solidFill>
                <a:effectLst/>
              </a:rPr>
              <a:t>val</a:t>
            </a:r>
            <a:r>
              <a:rPr lang="en-AU" dirty="0">
                <a:solidFill>
                  <a:srgbClr val="0033B3"/>
                </a:solidFill>
                <a:effectLst/>
              </a:rPr>
              <a:t> </a:t>
            </a:r>
            <a:r>
              <a:rPr lang="en-AU" dirty="0">
                <a:solidFill>
                  <a:srgbClr val="000000"/>
                </a:solidFill>
                <a:effectLst/>
              </a:rPr>
              <a:t>month </a:t>
            </a:r>
            <a:r>
              <a:rPr lang="en-AU" dirty="0">
                <a:solidFill>
                  <a:srgbClr val="080808"/>
                </a:solidFill>
                <a:effectLst/>
              </a:rPr>
              <a:t>=</a:t>
            </a:r>
            <a:r>
              <a:rPr lang="en-AU" dirty="0" err="1">
                <a:solidFill>
                  <a:srgbClr val="000000"/>
                </a:solidFill>
                <a:effectLst/>
              </a:rPr>
              <a:t>c</a:t>
            </a:r>
            <a:r>
              <a:rPr lang="en-AU" dirty="0" err="1">
                <a:solidFill>
                  <a:srgbClr val="080808"/>
                </a:solidFill>
                <a:effectLst/>
              </a:rPr>
              <a:t>.get</a:t>
            </a:r>
            <a:r>
              <a:rPr lang="en-AU" dirty="0">
                <a:solidFill>
                  <a:srgbClr val="080808"/>
                </a:solidFill>
                <a:effectLst/>
              </a:rPr>
              <a:t>(</a:t>
            </a:r>
            <a:r>
              <a:rPr lang="en-AU" dirty="0" err="1">
                <a:solidFill>
                  <a:srgbClr val="000000"/>
                </a:solidFill>
                <a:effectLst/>
              </a:rPr>
              <a:t>Calendar</a:t>
            </a:r>
            <a:r>
              <a:rPr lang="en-AU" dirty="0" err="1">
                <a:solidFill>
                  <a:srgbClr val="080808"/>
                </a:solidFill>
                <a:effectLst/>
              </a:rPr>
              <a:t>.</a:t>
            </a:r>
            <a:r>
              <a:rPr lang="en-AU" i="1" dirty="0" err="1">
                <a:solidFill>
                  <a:srgbClr val="871094"/>
                </a:solidFill>
                <a:effectLst/>
              </a:rPr>
              <a:t>MONTH</a:t>
            </a:r>
            <a:r>
              <a:rPr lang="en-AU" dirty="0">
                <a:solidFill>
                  <a:srgbClr val="080808"/>
                </a:solidFill>
                <a:effectLst/>
              </a:rPr>
              <a:t>)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    </a:t>
            </a:r>
            <a:r>
              <a:rPr lang="en-AU" dirty="0" err="1">
                <a:solidFill>
                  <a:srgbClr val="0033B3"/>
                </a:solidFill>
                <a:effectLst/>
              </a:rPr>
              <a:t>val</a:t>
            </a:r>
            <a:r>
              <a:rPr lang="en-AU" dirty="0">
                <a:solidFill>
                  <a:srgbClr val="0033B3"/>
                </a:solidFill>
                <a:effectLst/>
              </a:rPr>
              <a:t> </a:t>
            </a:r>
            <a:r>
              <a:rPr lang="en-AU" dirty="0">
                <a:solidFill>
                  <a:srgbClr val="000000"/>
                </a:solidFill>
                <a:effectLst/>
              </a:rPr>
              <a:t>year </a:t>
            </a:r>
            <a:r>
              <a:rPr lang="en-AU" dirty="0">
                <a:solidFill>
                  <a:srgbClr val="080808"/>
                </a:solidFill>
                <a:effectLst/>
              </a:rPr>
              <a:t>=</a:t>
            </a:r>
            <a:r>
              <a:rPr lang="en-AU" dirty="0" err="1">
                <a:solidFill>
                  <a:srgbClr val="000000"/>
                </a:solidFill>
                <a:effectLst/>
              </a:rPr>
              <a:t>c</a:t>
            </a:r>
            <a:r>
              <a:rPr lang="en-AU" dirty="0" err="1">
                <a:solidFill>
                  <a:srgbClr val="080808"/>
                </a:solidFill>
                <a:effectLst/>
              </a:rPr>
              <a:t>.get</a:t>
            </a:r>
            <a:r>
              <a:rPr lang="en-AU" dirty="0">
                <a:solidFill>
                  <a:srgbClr val="080808"/>
                </a:solidFill>
                <a:effectLst/>
              </a:rPr>
              <a:t>(</a:t>
            </a:r>
            <a:r>
              <a:rPr lang="en-AU" dirty="0" err="1">
                <a:solidFill>
                  <a:srgbClr val="000000"/>
                </a:solidFill>
                <a:effectLst/>
              </a:rPr>
              <a:t>Calendar</a:t>
            </a:r>
            <a:r>
              <a:rPr lang="en-AU" dirty="0" err="1">
                <a:solidFill>
                  <a:srgbClr val="080808"/>
                </a:solidFill>
                <a:effectLst/>
              </a:rPr>
              <a:t>.</a:t>
            </a:r>
            <a:r>
              <a:rPr lang="en-AU" i="1" dirty="0" err="1">
                <a:solidFill>
                  <a:srgbClr val="871094"/>
                </a:solidFill>
                <a:effectLst/>
              </a:rPr>
              <a:t>YEAR</a:t>
            </a:r>
            <a:r>
              <a:rPr lang="en-AU" dirty="0">
                <a:solidFill>
                  <a:srgbClr val="080808"/>
                </a:solidFill>
                <a:effectLst/>
              </a:rPr>
              <a:t>)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    </a:t>
            </a:r>
            <a:r>
              <a:rPr lang="en-AU" dirty="0" err="1">
                <a:solidFill>
                  <a:srgbClr val="0033B3"/>
                </a:solidFill>
                <a:effectLst/>
              </a:rPr>
              <a:t>val</a:t>
            </a:r>
            <a:r>
              <a:rPr lang="en-AU" dirty="0">
                <a:solidFill>
                  <a:srgbClr val="0033B3"/>
                </a:solidFill>
                <a:effectLst/>
              </a:rPr>
              <a:t> </a:t>
            </a:r>
            <a:r>
              <a:rPr lang="en-AU" dirty="0" err="1">
                <a:solidFill>
                  <a:srgbClr val="000000"/>
                </a:solidFill>
                <a:effectLst/>
              </a:rPr>
              <a:t>myDatePicker</a:t>
            </a:r>
            <a:r>
              <a:rPr lang="en-AU" dirty="0">
                <a:solidFill>
                  <a:srgbClr val="000000"/>
                </a:solidFill>
                <a:effectLst/>
              </a:rPr>
              <a:t> </a:t>
            </a:r>
            <a:r>
              <a:rPr lang="en-AU" dirty="0">
                <a:solidFill>
                  <a:srgbClr val="080808"/>
                </a:solidFill>
                <a:effectLst/>
              </a:rPr>
              <a:t>= </a:t>
            </a:r>
            <a:r>
              <a:rPr lang="en-AU" dirty="0" err="1">
                <a:solidFill>
                  <a:srgbClr val="080808"/>
                </a:solidFill>
                <a:effectLst/>
              </a:rPr>
              <a:t>DatePickerDialog</a:t>
            </a:r>
            <a:r>
              <a:rPr lang="en-AU" dirty="0">
                <a:solidFill>
                  <a:srgbClr val="080808"/>
                </a:solidFill>
                <a:effectLst/>
              </a:rPr>
              <a:t>(</a:t>
            </a:r>
            <a:r>
              <a:rPr lang="en-AU" dirty="0">
                <a:solidFill>
                  <a:srgbClr val="0033B3"/>
                </a:solidFill>
                <a:effectLst/>
              </a:rPr>
              <a:t>this</a:t>
            </a:r>
            <a:r>
              <a:rPr lang="en-AU" dirty="0">
                <a:solidFill>
                  <a:srgbClr val="080808"/>
                </a:solidFill>
                <a:effectLst/>
              </a:rPr>
              <a:t>,android.</a:t>
            </a:r>
            <a:r>
              <a:rPr lang="en-AU" dirty="0">
                <a:solidFill>
                  <a:srgbClr val="000000"/>
                </a:solidFill>
                <a:effectLst/>
              </a:rPr>
              <a:t>R</a:t>
            </a:r>
            <a:r>
              <a:rPr lang="en-AU" dirty="0">
                <a:solidFill>
                  <a:srgbClr val="080808"/>
                </a:solidFill>
                <a:effectLst/>
              </a:rPr>
              <a:t>.</a:t>
            </a:r>
            <a:r>
              <a:rPr lang="en-AU" dirty="0">
                <a:solidFill>
                  <a:srgbClr val="000000"/>
                </a:solidFill>
                <a:effectLst/>
              </a:rPr>
              <a:t>style</a:t>
            </a:r>
            <a:r>
              <a:rPr lang="en-AU" dirty="0">
                <a:solidFill>
                  <a:srgbClr val="080808"/>
                </a:solidFill>
                <a:effectLst/>
              </a:rPr>
              <a:t>.</a:t>
            </a:r>
            <a:r>
              <a:rPr lang="en-AU" i="1" dirty="0">
                <a:solidFill>
                  <a:srgbClr val="871094"/>
                </a:solidFill>
                <a:effectLst/>
              </a:rPr>
              <a:t>ThemeOverlay</a:t>
            </a:r>
            <a:r>
              <a:rPr lang="en-AU" dirty="0">
                <a:solidFill>
                  <a:srgbClr val="080808"/>
                </a:solidFill>
                <a:effectLst/>
              </a:rPr>
              <a:t>,</a:t>
            </a:r>
            <a:r>
              <a:rPr lang="en-AU" dirty="0">
                <a:solidFill>
                  <a:srgbClr val="000000"/>
                </a:solidFill>
                <a:effectLst/>
              </a:rPr>
              <a:t>DatePickerDialog</a:t>
            </a:r>
            <a:r>
              <a:rPr lang="en-AU" dirty="0">
                <a:solidFill>
                  <a:srgbClr val="080808"/>
                </a:solidFill>
                <a:effectLst/>
              </a:rPr>
              <a:t>.OnDateSetListener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    </a:t>
            </a:r>
            <a:r>
              <a:rPr lang="en-AU" b="1" dirty="0">
                <a:solidFill>
                  <a:srgbClr val="080808"/>
                </a:solidFill>
                <a:effectLst/>
              </a:rPr>
              <a:t>{ </a:t>
            </a:r>
            <a:r>
              <a:rPr lang="en-AU" dirty="0" err="1">
                <a:solidFill>
                  <a:srgbClr val="000000"/>
                </a:solidFill>
                <a:effectLst/>
              </a:rPr>
              <a:t>DatePicker</a:t>
            </a:r>
            <a:r>
              <a:rPr lang="en-AU" dirty="0">
                <a:solidFill>
                  <a:srgbClr val="080808"/>
                </a:solidFill>
                <a:effectLst/>
              </a:rPr>
              <a:t>, </a:t>
            </a:r>
            <a:r>
              <a:rPr lang="en-AU" dirty="0" err="1">
                <a:solidFill>
                  <a:srgbClr val="000000"/>
                </a:solidFill>
                <a:effectLst/>
              </a:rPr>
              <a:t>Year</a:t>
            </a:r>
            <a:r>
              <a:rPr lang="en-AU" dirty="0" err="1">
                <a:solidFill>
                  <a:srgbClr val="080808"/>
                </a:solidFill>
                <a:effectLst/>
              </a:rPr>
              <a:t>,</a:t>
            </a:r>
            <a:r>
              <a:rPr lang="en-AU" dirty="0" err="1">
                <a:solidFill>
                  <a:srgbClr val="000000"/>
                </a:solidFill>
                <a:effectLst/>
              </a:rPr>
              <a:t>Month</a:t>
            </a:r>
            <a:r>
              <a:rPr lang="en-AU" dirty="0" err="1">
                <a:solidFill>
                  <a:srgbClr val="080808"/>
                </a:solidFill>
                <a:effectLst/>
              </a:rPr>
              <a:t>,</a:t>
            </a:r>
            <a:r>
              <a:rPr lang="en-AU" dirty="0" err="1">
                <a:solidFill>
                  <a:srgbClr val="000000"/>
                </a:solidFill>
                <a:effectLst/>
              </a:rPr>
              <a:t>Day</a:t>
            </a:r>
            <a:r>
              <a:rPr lang="en-AU" dirty="0">
                <a:solidFill>
                  <a:srgbClr val="000000"/>
                </a:solidFill>
                <a:effectLst/>
              </a:rPr>
              <a:t> </a:t>
            </a:r>
            <a:r>
              <a:rPr lang="en-AU" b="1" dirty="0">
                <a:solidFill>
                  <a:srgbClr val="080808"/>
                </a:solidFill>
                <a:effectLst/>
              </a:rPr>
              <a:t>-&gt;</a:t>
            </a:r>
            <a:r>
              <a:rPr lang="en-AU" dirty="0" err="1">
                <a:solidFill>
                  <a:srgbClr val="000000"/>
                </a:solidFill>
                <a:effectLst/>
              </a:rPr>
              <a:t>dateText</a:t>
            </a:r>
            <a:r>
              <a:rPr lang="en-AU" dirty="0" err="1">
                <a:solidFill>
                  <a:srgbClr val="080808"/>
                </a:solidFill>
                <a:effectLst/>
              </a:rPr>
              <a:t>.</a:t>
            </a:r>
            <a:r>
              <a:rPr lang="en-AU" i="1" dirty="0" err="1">
                <a:solidFill>
                  <a:srgbClr val="871094"/>
                </a:solidFill>
                <a:effectLst/>
              </a:rPr>
              <a:t>text</a:t>
            </a:r>
            <a:r>
              <a:rPr lang="en-AU" dirty="0">
                <a:solidFill>
                  <a:srgbClr val="080808"/>
                </a:solidFill>
                <a:effectLst/>
              </a:rPr>
              <a:t>=</a:t>
            </a:r>
            <a:r>
              <a:rPr lang="en-AU" dirty="0">
                <a:solidFill>
                  <a:srgbClr val="067D17"/>
                </a:solidFill>
                <a:effectLst/>
              </a:rPr>
              <a:t>"</a:t>
            </a:r>
            <a:r>
              <a:rPr lang="en-AU" dirty="0">
                <a:solidFill>
                  <a:srgbClr val="0037A6"/>
                </a:solidFill>
                <a:effectLst/>
              </a:rPr>
              <a:t>$</a:t>
            </a:r>
            <a:r>
              <a:rPr lang="en-AU" dirty="0">
                <a:solidFill>
                  <a:srgbClr val="000000"/>
                </a:solidFill>
                <a:effectLst/>
              </a:rPr>
              <a:t>Day</a:t>
            </a:r>
            <a:r>
              <a:rPr lang="en-AU" dirty="0">
                <a:solidFill>
                  <a:srgbClr val="067D17"/>
                </a:solidFill>
                <a:effectLst/>
              </a:rPr>
              <a:t>/ </a:t>
            </a:r>
            <a:r>
              <a:rPr lang="en-AU" dirty="0">
                <a:solidFill>
                  <a:srgbClr val="0037A6"/>
                </a:solidFill>
                <a:effectLst/>
              </a:rPr>
              <a:t>${</a:t>
            </a:r>
            <a:r>
              <a:rPr lang="en-AU" dirty="0">
                <a:solidFill>
                  <a:srgbClr val="000000"/>
                </a:solidFill>
                <a:effectLst/>
              </a:rPr>
              <a:t>Month</a:t>
            </a:r>
            <a:r>
              <a:rPr lang="en-AU" dirty="0">
                <a:solidFill>
                  <a:srgbClr val="080808"/>
                </a:solidFill>
                <a:effectLst/>
              </a:rPr>
              <a:t>+</a:t>
            </a:r>
            <a:r>
              <a:rPr lang="en-AU" dirty="0">
                <a:solidFill>
                  <a:srgbClr val="1750EB"/>
                </a:solidFill>
                <a:effectLst/>
              </a:rPr>
              <a:t>1</a:t>
            </a:r>
            <a:r>
              <a:rPr lang="en-AU" dirty="0">
                <a:solidFill>
                  <a:srgbClr val="0037A6"/>
                </a:solidFill>
                <a:effectLst/>
              </a:rPr>
              <a:t>}</a:t>
            </a:r>
            <a:r>
              <a:rPr lang="en-AU" dirty="0">
                <a:solidFill>
                  <a:srgbClr val="067D17"/>
                </a:solidFill>
                <a:effectLst/>
              </a:rPr>
              <a:t>/</a:t>
            </a:r>
            <a:r>
              <a:rPr lang="en-AU" dirty="0">
                <a:solidFill>
                  <a:srgbClr val="0037A6"/>
                </a:solidFill>
                <a:effectLst/>
              </a:rPr>
              <a:t>$</a:t>
            </a:r>
            <a:r>
              <a:rPr lang="en-AU" dirty="0">
                <a:solidFill>
                  <a:srgbClr val="000000"/>
                </a:solidFill>
                <a:effectLst/>
              </a:rPr>
              <a:t>Year</a:t>
            </a:r>
            <a:r>
              <a:rPr lang="en-AU" dirty="0">
                <a:solidFill>
                  <a:srgbClr val="067D17"/>
                </a:solidFill>
                <a:effectLst/>
              </a:rPr>
              <a:t>"</a:t>
            </a:r>
            <a:r>
              <a:rPr lang="en-AU" b="1" dirty="0">
                <a:solidFill>
                  <a:srgbClr val="080808"/>
                </a:solidFill>
                <a:effectLst/>
              </a:rPr>
              <a:t>}</a:t>
            </a:r>
            <a:r>
              <a:rPr lang="en-AU" dirty="0">
                <a:solidFill>
                  <a:srgbClr val="080808"/>
                </a:solidFill>
                <a:effectLst/>
              </a:rPr>
              <a:t>,</a:t>
            </a:r>
            <a:r>
              <a:rPr lang="en-AU" dirty="0" err="1">
                <a:solidFill>
                  <a:srgbClr val="000000"/>
                </a:solidFill>
                <a:effectLst/>
              </a:rPr>
              <a:t>year</a:t>
            </a:r>
            <a:r>
              <a:rPr lang="en-AU" dirty="0" err="1">
                <a:solidFill>
                  <a:srgbClr val="080808"/>
                </a:solidFill>
                <a:effectLst/>
              </a:rPr>
              <a:t>,</a:t>
            </a:r>
            <a:r>
              <a:rPr lang="en-AU" dirty="0" err="1">
                <a:solidFill>
                  <a:srgbClr val="000000"/>
                </a:solidFill>
                <a:effectLst/>
              </a:rPr>
              <a:t>month</a:t>
            </a:r>
            <a:r>
              <a:rPr lang="en-AU" dirty="0" err="1">
                <a:solidFill>
                  <a:srgbClr val="080808"/>
                </a:solidFill>
                <a:effectLst/>
              </a:rPr>
              <a:t>,</a:t>
            </a:r>
            <a:r>
              <a:rPr lang="en-AU" dirty="0" err="1">
                <a:solidFill>
                  <a:srgbClr val="000000"/>
                </a:solidFill>
                <a:effectLst/>
              </a:rPr>
              <a:t>day</a:t>
            </a:r>
            <a:r>
              <a:rPr lang="en-AU" dirty="0">
                <a:solidFill>
                  <a:srgbClr val="080808"/>
                </a:solidFill>
                <a:effectLst/>
              </a:rPr>
              <a:t>)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    </a:t>
            </a:r>
            <a:r>
              <a:rPr lang="en-AU" dirty="0" err="1">
                <a:solidFill>
                  <a:srgbClr val="000000"/>
                </a:solidFill>
                <a:effectLst/>
              </a:rPr>
              <a:t>myDatePicker</a:t>
            </a:r>
            <a:r>
              <a:rPr lang="en-AU" dirty="0" err="1">
                <a:solidFill>
                  <a:srgbClr val="080808"/>
                </a:solidFill>
                <a:effectLst/>
              </a:rPr>
              <a:t>.show</a:t>
            </a:r>
            <a:r>
              <a:rPr lang="en-AU" dirty="0">
                <a:solidFill>
                  <a:srgbClr val="080808"/>
                </a:solidFill>
                <a:effectLst/>
              </a:rPr>
              <a:t>()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</a:t>
            </a:r>
            <a:r>
              <a:rPr lang="en-AU" b="1" dirty="0">
                <a:solidFill>
                  <a:srgbClr val="080808"/>
                </a:solidFill>
                <a:effectLst/>
              </a:rPr>
              <a:t>}</a:t>
            </a:r>
            <a:br>
              <a:rPr lang="en-AU" b="1" dirty="0">
                <a:solidFill>
                  <a:srgbClr val="080808"/>
                </a:solidFill>
                <a:effectLst/>
              </a:rPr>
            </a:br>
            <a:r>
              <a:rPr lang="en-AU" b="1" dirty="0">
                <a:solidFill>
                  <a:srgbClr val="080808"/>
                </a:solidFill>
                <a:effectLst/>
              </a:rPr>
              <a:t>    </a:t>
            </a:r>
            <a:r>
              <a:rPr lang="en-AU" dirty="0">
                <a:solidFill>
                  <a:srgbClr val="080808"/>
                </a:solidFill>
                <a:effectLst/>
              </a:rPr>
              <a:t>}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}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endParaRPr lang="en-AU" dirty="0">
              <a:solidFill>
                <a:srgbClr val="080808"/>
              </a:solidFill>
              <a:effectLst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F4557-C931-48EB-BE1A-090657F3EE5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569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F4557-C931-48EB-BE1A-090657F3EE5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569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i="1" dirty="0">
                <a:solidFill>
                  <a:srgbClr val="080808"/>
                </a:solidFill>
                <a:effectLst/>
              </a:rPr>
              <a:t>&lt;?</a:t>
            </a:r>
            <a:r>
              <a:rPr lang="en-AU" dirty="0">
                <a:solidFill>
                  <a:srgbClr val="174AD4"/>
                </a:solidFill>
                <a:effectLst/>
              </a:rPr>
              <a:t>xml version</a:t>
            </a:r>
            <a:r>
              <a:rPr lang="en-AU" dirty="0">
                <a:solidFill>
                  <a:srgbClr val="067D17"/>
                </a:solidFill>
                <a:effectLst/>
              </a:rPr>
              <a:t>="1.0" </a:t>
            </a:r>
            <a:r>
              <a:rPr lang="en-AU" dirty="0">
                <a:solidFill>
                  <a:srgbClr val="174AD4"/>
                </a:solidFill>
                <a:effectLst/>
              </a:rPr>
              <a:t>encoding</a:t>
            </a:r>
            <a:r>
              <a:rPr lang="en-AU" dirty="0">
                <a:solidFill>
                  <a:srgbClr val="067D17"/>
                </a:solidFill>
                <a:effectLst/>
              </a:rPr>
              <a:t>="utf-8"</a:t>
            </a:r>
            <a:r>
              <a:rPr lang="en-AU" i="1" dirty="0">
                <a:solidFill>
                  <a:srgbClr val="080808"/>
                </a:solidFill>
                <a:effectLst/>
              </a:rPr>
              <a:t>?&gt;</a:t>
            </a:r>
            <a:br>
              <a:rPr lang="en-AU" i="1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&lt;</a:t>
            </a:r>
            <a:r>
              <a:rPr lang="en-AU" dirty="0" err="1">
                <a:solidFill>
                  <a:srgbClr val="0033B3"/>
                </a:solidFill>
                <a:effectLst/>
              </a:rPr>
              <a:t>androidx.constraintlayout.widget.ConstraintLayout</a:t>
            </a:r>
            <a:r>
              <a:rPr lang="en-AU" dirty="0">
                <a:solidFill>
                  <a:srgbClr val="0033B3"/>
                </a:solidFill>
                <a:effectLst/>
              </a:rPr>
              <a:t> </a:t>
            </a:r>
            <a:r>
              <a:rPr lang="en-AU" dirty="0" err="1">
                <a:solidFill>
                  <a:srgbClr val="174AD4"/>
                </a:solidFill>
                <a:effectLst/>
              </a:rPr>
              <a:t>xmlns: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>
                <a:solidFill>
                  <a:srgbClr val="067D17"/>
                </a:solidFill>
                <a:effectLst/>
              </a:rPr>
              <a:t>="http://schemas.android.com/</a:t>
            </a:r>
            <a:r>
              <a:rPr lang="en-AU" dirty="0" err="1">
                <a:solidFill>
                  <a:srgbClr val="067D17"/>
                </a:solidFill>
                <a:effectLst/>
              </a:rPr>
              <a:t>apk</a:t>
            </a:r>
            <a:r>
              <a:rPr lang="en-AU" dirty="0">
                <a:solidFill>
                  <a:srgbClr val="067D17"/>
                </a:solidFill>
                <a:effectLst/>
              </a:rPr>
              <a:t>/res/android"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</a:t>
            </a:r>
            <a:r>
              <a:rPr lang="en-AU" dirty="0" err="1">
                <a:solidFill>
                  <a:srgbClr val="174AD4"/>
                </a:solidFill>
                <a:effectLst/>
              </a:rPr>
              <a:t>xmlns:</a:t>
            </a:r>
            <a:r>
              <a:rPr lang="en-AU" dirty="0" err="1">
                <a:solidFill>
                  <a:srgbClr val="871094"/>
                </a:solidFill>
                <a:effectLst/>
              </a:rPr>
              <a:t>app</a:t>
            </a:r>
            <a:r>
              <a:rPr lang="en-AU" dirty="0">
                <a:solidFill>
                  <a:srgbClr val="067D17"/>
                </a:solidFill>
                <a:effectLst/>
              </a:rPr>
              <a:t>="http://schemas.android.com/</a:t>
            </a:r>
            <a:r>
              <a:rPr lang="en-AU" dirty="0" err="1">
                <a:solidFill>
                  <a:srgbClr val="067D17"/>
                </a:solidFill>
                <a:effectLst/>
              </a:rPr>
              <a:t>apk</a:t>
            </a:r>
            <a:r>
              <a:rPr lang="en-AU" dirty="0">
                <a:solidFill>
                  <a:srgbClr val="067D17"/>
                </a:solidFill>
                <a:effectLst/>
              </a:rPr>
              <a:t>/res-auto"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</a:t>
            </a:r>
            <a:r>
              <a:rPr lang="en-AU" dirty="0" err="1">
                <a:solidFill>
                  <a:srgbClr val="174AD4"/>
                </a:solidFill>
                <a:effectLst/>
              </a:rPr>
              <a:t>xmlns:</a:t>
            </a:r>
            <a:r>
              <a:rPr lang="en-AU" dirty="0" err="1">
                <a:solidFill>
                  <a:srgbClr val="871094"/>
                </a:solidFill>
                <a:effectLst/>
              </a:rPr>
              <a:t>tools</a:t>
            </a:r>
            <a:r>
              <a:rPr lang="en-AU" dirty="0">
                <a:solidFill>
                  <a:srgbClr val="067D17"/>
                </a:solidFill>
                <a:effectLst/>
              </a:rPr>
              <a:t>="http://schemas.android.com/tools"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:id</a:t>
            </a:r>
            <a:r>
              <a:rPr lang="en-AU" dirty="0">
                <a:solidFill>
                  <a:srgbClr val="067D17"/>
                </a:solidFill>
                <a:effectLst/>
              </a:rPr>
              <a:t>="@+id/main"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:layout_width</a:t>
            </a:r>
            <a:r>
              <a:rPr lang="en-AU" dirty="0">
                <a:solidFill>
                  <a:srgbClr val="067D17"/>
                </a:solidFill>
                <a:effectLst/>
              </a:rPr>
              <a:t>="</a:t>
            </a:r>
            <a:r>
              <a:rPr lang="en-AU" dirty="0" err="1">
                <a:solidFill>
                  <a:srgbClr val="067D17"/>
                </a:solidFill>
                <a:effectLst/>
              </a:rPr>
              <a:t>match_parent</a:t>
            </a:r>
            <a:r>
              <a:rPr lang="en-AU" dirty="0">
                <a:solidFill>
                  <a:srgbClr val="067D17"/>
                </a:solidFill>
                <a:effectLst/>
              </a:rPr>
              <a:t>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:layout_height</a:t>
            </a:r>
            <a:r>
              <a:rPr lang="en-AU" dirty="0">
                <a:solidFill>
                  <a:srgbClr val="067D17"/>
                </a:solidFill>
                <a:effectLst/>
              </a:rPr>
              <a:t>="</a:t>
            </a:r>
            <a:r>
              <a:rPr lang="en-AU" dirty="0" err="1">
                <a:solidFill>
                  <a:srgbClr val="067D17"/>
                </a:solidFill>
                <a:effectLst/>
              </a:rPr>
              <a:t>match_parent</a:t>
            </a:r>
            <a:r>
              <a:rPr lang="en-AU" dirty="0">
                <a:solidFill>
                  <a:srgbClr val="067D17"/>
                </a:solidFill>
                <a:effectLst/>
              </a:rPr>
              <a:t>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</a:t>
            </a:r>
            <a:r>
              <a:rPr lang="en-AU" dirty="0" err="1">
                <a:solidFill>
                  <a:srgbClr val="871094"/>
                </a:solidFill>
                <a:effectLst/>
              </a:rPr>
              <a:t>tools</a:t>
            </a:r>
            <a:r>
              <a:rPr lang="en-AU" dirty="0" err="1">
                <a:solidFill>
                  <a:srgbClr val="174AD4"/>
                </a:solidFill>
                <a:effectLst/>
              </a:rPr>
              <a:t>:context</a:t>
            </a:r>
            <a:r>
              <a:rPr lang="en-AU" dirty="0">
                <a:solidFill>
                  <a:srgbClr val="067D17"/>
                </a:solidFill>
                <a:effectLst/>
              </a:rPr>
              <a:t>=".</a:t>
            </a:r>
            <a:r>
              <a:rPr lang="en-AU" dirty="0" err="1">
                <a:solidFill>
                  <a:srgbClr val="067D17"/>
                </a:solidFill>
                <a:effectLst/>
              </a:rPr>
              <a:t>MainActivity</a:t>
            </a:r>
            <a:r>
              <a:rPr lang="en-AU" dirty="0">
                <a:solidFill>
                  <a:srgbClr val="067D17"/>
                </a:solidFill>
                <a:effectLst/>
              </a:rPr>
              <a:t>"</a:t>
            </a:r>
            <a:r>
              <a:rPr lang="en-AU" dirty="0">
                <a:solidFill>
                  <a:srgbClr val="080808"/>
                </a:solidFill>
                <a:effectLst/>
              </a:rPr>
              <a:t>&gt;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&lt;</a:t>
            </a:r>
            <a:r>
              <a:rPr lang="en-AU" dirty="0">
                <a:solidFill>
                  <a:srgbClr val="0033B3"/>
                </a:solidFill>
                <a:effectLst/>
              </a:rPr>
              <a:t>Button</a:t>
            </a:r>
            <a:br>
              <a:rPr lang="en-AU" dirty="0">
                <a:solidFill>
                  <a:srgbClr val="0033B3"/>
                </a:solidFill>
                <a:effectLst/>
              </a:rPr>
            </a:br>
            <a:r>
              <a:rPr lang="en-AU" dirty="0">
                <a:solidFill>
                  <a:srgbClr val="0033B3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:id</a:t>
            </a:r>
            <a:r>
              <a:rPr lang="en-AU" dirty="0">
                <a:solidFill>
                  <a:srgbClr val="067D17"/>
                </a:solidFill>
                <a:effectLst/>
              </a:rPr>
              <a:t>="@+id/</a:t>
            </a:r>
            <a:r>
              <a:rPr lang="en-AU" dirty="0" err="1">
                <a:solidFill>
                  <a:srgbClr val="067D17"/>
                </a:solidFill>
                <a:effectLst/>
              </a:rPr>
              <a:t>dateBtn</a:t>
            </a:r>
            <a:r>
              <a:rPr lang="en-AU" dirty="0">
                <a:solidFill>
                  <a:srgbClr val="067D17"/>
                </a:solidFill>
                <a:effectLst/>
              </a:rPr>
              <a:t>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:layout_width</a:t>
            </a:r>
            <a:r>
              <a:rPr lang="en-AU" dirty="0">
                <a:solidFill>
                  <a:srgbClr val="067D17"/>
                </a:solidFill>
                <a:effectLst/>
              </a:rPr>
              <a:t>="</a:t>
            </a:r>
            <a:r>
              <a:rPr lang="en-AU" dirty="0" err="1">
                <a:solidFill>
                  <a:srgbClr val="067D17"/>
                </a:solidFill>
                <a:effectLst/>
              </a:rPr>
              <a:t>wrap_content</a:t>
            </a:r>
            <a:r>
              <a:rPr lang="en-AU" dirty="0">
                <a:solidFill>
                  <a:srgbClr val="067D17"/>
                </a:solidFill>
                <a:effectLst/>
              </a:rPr>
              <a:t>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:layout_height</a:t>
            </a:r>
            <a:r>
              <a:rPr lang="en-AU" dirty="0">
                <a:solidFill>
                  <a:srgbClr val="067D17"/>
                </a:solidFill>
                <a:effectLst/>
              </a:rPr>
              <a:t>="</a:t>
            </a:r>
            <a:r>
              <a:rPr lang="en-AU" dirty="0" err="1">
                <a:solidFill>
                  <a:srgbClr val="067D17"/>
                </a:solidFill>
                <a:effectLst/>
              </a:rPr>
              <a:t>wrap_content</a:t>
            </a:r>
            <a:r>
              <a:rPr lang="en-AU" dirty="0">
                <a:solidFill>
                  <a:srgbClr val="067D17"/>
                </a:solidFill>
                <a:effectLst/>
              </a:rPr>
              <a:t>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:layout_marginStart</a:t>
            </a:r>
            <a:r>
              <a:rPr lang="en-AU" dirty="0">
                <a:solidFill>
                  <a:srgbClr val="067D17"/>
                </a:solidFill>
                <a:effectLst/>
              </a:rPr>
              <a:t>="152dp"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:layout_marginTop</a:t>
            </a:r>
            <a:r>
              <a:rPr lang="en-AU" dirty="0">
                <a:solidFill>
                  <a:srgbClr val="067D17"/>
                </a:solidFill>
                <a:effectLst/>
              </a:rPr>
              <a:t>="124dp"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:text</a:t>
            </a:r>
            <a:r>
              <a:rPr lang="en-AU" dirty="0">
                <a:solidFill>
                  <a:srgbClr val="067D17"/>
                </a:solidFill>
                <a:effectLst/>
              </a:rPr>
              <a:t>="Date"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app</a:t>
            </a:r>
            <a:r>
              <a:rPr lang="en-AU" dirty="0" err="1">
                <a:solidFill>
                  <a:srgbClr val="174AD4"/>
                </a:solidFill>
                <a:effectLst/>
              </a:rPr>
              <a:t>:layout_constraintStart_toStartOf</a:t>
            </a:r>
            <a:r>
              <a:rPr lang="en-AU" dirty="0">
                <a:solidFill>
                  <a:srgbClr val="067D17"/>
                </a:solidFill>
                <a:effectLst/>
              </a:rPr>
              <a:t>="parent"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app</a:t>
            </a:r>
            <a:r>
              <a:rPr lang="en-AU" dirty="0" err="1">
                <a:solidFill>
                  <a:srgbClr val="174AD4"/>
                </a:solidFill>
                <a:effectLst/>
              </a:rPr>
              <a:t>:layout_constraintTop_toTopOf</a:t>
            </a:r>
            <a:r>
              <a:rPr lang="en-AU" dirty="0">
                <a:solidFill>
                  <a:srgbClr val="067D17"/>
                </a:solidFill>
                <a:effectLst/>
              </a:rPr>
              <a:t>="parent" </a:t>
            </a:r>
            <a:r>
              <a:rPr lang="en-AU" dirty="0">
                <a:solidFill>
                  <a:srgbClr val="080808"/>
                </a:solidFill>
                <a:effectLst/>
              </a:rPr>
              <a:t>/&gt;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&lt;</a:t>
            </a:r>
            <a:r>
              <a:rPr lang="en-AU" dirty="0" err="1">
                <a:solidFill>
                  <a:srgbClr val="0033B3"/>
                </a:solidFill>
                <a:effectLst/>
              </a:rPr>
              <a:t>TextView</a:t>
            </a:r>
            <a:br>
              <a:rPr lang="en-AU" dirty="0">
                <a:solidFill>
                  <a:srgbClr val="0033B3"/>
                </a:solidFill>
                <a:effectLst/>
              </a:rPr>
            </a:br>
            <a:r>
              <a:rPr lang="en-AU" dirty="0">
                <a:solidFill>
                  <a:srgbClr val="0033B3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:id</a:t>
            </a:r>
            <a:r>
              <a:rPr lang="en-AU" dirty="0">
                <a:solidFill>
                  <a:srgbClr val="067D17"/>
                </a:solidFill>
                <a:effectLst/>
              </a:rPr>
              <a:t>="@+id/</a:t>
            </a:r>
            <a:r>
              <a:rPr lang="en-AU" dirty="0" err="1">
                <a:solidFill>
                  <a:srgbClr val="067D17"/>
                </a:solidFill>
                <a:effectLst/>
              </a:rPr>
              <a:t>dateText</a:t>
            </a:r>
            <a:r>
              <a:rPr lang="en-AU" dirty="0">
                <a:solidFill>
                  <a:srgbClr val="067D17"/>
                </a:solidFill>
                <a:effectLst/>
              </a:rPr>
              <a:t>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:layout_width</a:t>
            </a:r>
            <a:r>
              <a:rPr lang="en-AU" dirty="0">
                <a:solidFill>
                  <a:srgbClr val="067D17"/>
                </a:solidFill>
                <a:effectLst/>
              </a:rPr>
              <a:t>="155dp"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:layout_height</a:t>
            </a:r>
            <a:r>
              <a:rPr lang="en-AU" dirty="0">
                <a:solidFill>
                  <a:srgbClr val="067D17"/>
                </a:solidFill>
                <a:effectLst/>
              </a:rPr>
              <a:t>="38dp"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:layout_marginStart</a:t>
            </a:r>
            <a:r>
              <a:rPr lang="en-AU" dirty="0">
                <a:solidFill>
                  <a:srgbClr val="067D17"/>
                </a:solidFill>
                <a:effectLst/>
              </a:rPr>
              <a:t>="152dp"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:layout_marginTop</a:t>
            </a:r>
            <a:r>
              <a:rPr lang="en-AU" dirty="0">
                <a:solidFill>
                  <a:srgbClr val="067D17"/>
                </a:solidFill>
                <a:effectLst/>
              </a:rPr>
              <a:t>="256dp"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:text</a:t>
            </a:r>
            <a:r>
              <a:rPr lang="en-AU" dirty="0">
                <a:solidFill>
                  <a:srgbClr val="067D17"/>
                </a:solidFill>
                <a:effectLst/>
              </a:rPr>
              <a:t>="</a:t>
            </a:r>
            <a:r>
              <a:rPr lang="en-AU" dirty="0" err="1">
                <a:solidFill>
                  <a:srgbClr val="067D17"/>
                </a:solidFill>
                <a:effectLst/>
              </a:rPr>
              <a:t>TextView</a:t>
            </a:r>
            <a:r>
              <a:rPr lang="en-AU" dirty="0">
                <a:solidFill>
                  <a:srgbClr val="067D17"/>
                </a:solidFill>
                <a:effectLst/>
              </a:rPr>
              <a:t>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:textSize</a:t>
            </a:r>
            <a:r>
              <a:rPr lang="en-AU" dirty="0">
                <a:solidFill>
                  <a:srgbClr val="067D17"/>
                </a:solidFill>
                <a:effectLst/>
              </a:rPr>
              <a:t>="20sp"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app</a:t>
            </a:r>
            <a:r>
              <a:rPr lang="en-AU" dirty="0" err="1">
                <a:solidFill>
                  <a:srgbClr val="174AD4"/>
                </a:solidFill>
                <a:effectLst/>
              </a:rPr>
              <a:t>:layout_constraintStart_toStartOf</a:t>
            </a:r>
            <a:r>
              <a:rPr lang="en-AU" dirty="0">
                <a:solidFill>
                  <a:srgbClr val="067D17"/>
                </a:solidFill>
                <a:effectLst/>
              </a:rPr>
              <a:t>="parent"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app</a:t>
            </a:r>
            <a:r>
              <a:rPr lang="en-AU" dirty="0" err="1">
                <a:solidFill>
                  <a:srgbClr val="174AD4"/>
                </a:solidFill>
                <a:effectLst/>
              </a:rPr>
              <a:t>:layout_constraintTop_toTopOf</a:t>
            </a:r>
            <a:r>
              <a:rPr lang="en-AU" dirty="0">
                <a:solidFill>
                  <a:srgbClr val="067D17"/>
                </a:solidFill>
                <a:effectLst/>
              </a:rPr>
              <a:t>="parent" </a:t>
            </a:r>
            <a:r>
              <a:rPr lang="en-AU" dirty="0">
                <a:solidFill>
                  <a:srgbClr val="080808"/>
                </a:solidFill>
                <a:effectLst/>
              </a:rPr>
              <a:t>/&gt;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&lt;</a:t>
            </a:r>
            <a:r>
              <a:rPr lang="en-AU" dirty="0">
                <a:solidFill>
                  <a:srgbClr val="0033B3"/>
                </a:solidFill>
                <a:effectLst/>
              </a:rPr>
              <a:t>Button</a:t>
            </a:r>
            <a:br>
              <a:rPr lang="en-AU" dirty="0">
                <a:solidFill>
                  <a:srgbClr val="0033B3"/>
                </a:solidFill>
                <a:effectLst/>
              </a:rPr>
            </a:br>
            <a:r>
              <a:rPr lang="en-AU" dirty="0">
                <a:solidFill>
                  <a:srgbClr val="0033B3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:id</a:t>
            </a:r>
            <a:r>
              <a:rPr lang="en-AU" dirty="0">
                <a:solidFill>
                  <a:srgbClr val="067D17"/>
                </a:solidFill>
                <a:effectLst/>
              </a:rPr>
              <a:t>="@+id/</a:t>
            </a:r>
            <a:r>
              <a:rPr lang="en-AU" dirty="0" err="1">
                <a:solidFill>
                  <a:srgbClr val="067D17"/>
                </a:solidFill>
                <a:effectLst/>
              </a:rPr>
              <a:t>timeBtn</a:t>
            </a:r>
            <a:r>
              <a:rPr lang="en-AU" dirty="0">
                <a:solidFill>
                  <a:srgbClr val="067D17"/>
                </a:solidFill>
                <a:effectLst/>
              </a:rPr>
              <a:t>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:layout_width</a:t>
            </a:r>
            <a:r>
              <a:rPr lang="en-AU" dirty="0">
                <a:solidFill>
                  <a:srgbClr val="067D17"/>
                </a:solidFill>
                <a:effectLst/>
              </a:rPr>
              <a:t>="</a:t>
            </a:r>
            <a:r>
              <a:rPr lang="en-AU" dirty="0" err="1">
                <a:solidFill>
                  <a:srgbClr val="067D17"/>
                </a:solidFill>
                <a:effectLst/>
              </a:rPr>
              <a:t>wrap_content</a:t>
            </a:r>
            <a:r>
              <a:rPr lang="en-AU" dirty="0">
                <a:solidFill>
                  <a:srgbClr val="067D17"/>
                </a:solidFill>
                <a:effectLst/>
              </a:rPr>
              <a:t>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:layout_height</a:t>
            </a:r>
            <a:r>
              <a:rPr lang="en-AU" dirty="0">
                <a:solidFill>
                  <a:srgbClr val="067D17"/>
                </a:solidFill>
                <a:effectLst/>
              </a:rPr>
              <a:t>="</a:t>
            </a:r>
            <a:r>
              <a:rPr lang="en-AU" dirty="0" err="1">
                <a:solidFill>
                  <a:srgbClr val="067D17"/>
                </a:solidFill>
                <a:effectLst/>
              </a:rPr>
              <a:t>wrap_content</a:t>
            </a:r>
            <a:r>
              <a:rPr lang="en-AU" dirty="0">
                <a:solidFill>
                  <a:srgbClr val="067D17"/>
                </a:solidFill>
                <a:effectLst/>
              </a:rPr>
              <a:t>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:layout_marginStart</a:t>
            </a:r>
            <a:r>
              <a:rPr lang="en-AU" dirty="0">
                <a:solidFill>
                  <a:srgbClr val="067D17"/>
                </a:solidFill>
                <a:effectLst/>
              </a:rPr>
              <a:t>="152dp"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:layout_marginTop</a:t>
            </a:r>
            <a:r>
              <a:rPr lang="en-AU" dirty="0">
                <a:solidFill>
                  <a:srgbClr val="067D17"/>
                </a:solidFill>
                <a:effectLst/>
              </a:rPr>
              <a:t>="372dp"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:text</a:t>
            </a:r>
            <a:r>
              <a:rPr lang="en-AU" dirty="0">
                <a:solidFill>
                  <a:srgbClr val="067D17"/>
                </a:solidFill>
                <a:effectLst/>
              </a:rPr>
              <a:t>="Time"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app</a:t>
            </a:r>
            <a:r>
              <a:rPr lang="en-AU" dirty="0" err="1">
                <a:solidFill>
                  <a:srgbClr val="174AD4"/>
                </a:solidFill>
                <a:effectLst/>
              </a:rPr>
              <a:t>:layout_constraintStart_toStartOf</a:t>
            </a:r>
            <a:r>
              <a:rPr lang="en-AU" dirty="0">
                <a:solidFill>
                  <a:srgbClr val="067D17"/>
                </a:solidFill>
                <a:effectLst/>
              </a:rPr>
              <a:t>="parent"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app</a:t>
            </a:r>
            <a:r>
              <a:rPr lang="en-AU" dirty="0" err="1">
                <a:solidFill>
                  <a:srgbClr val="174AD4"/>
                </a:solidFill>
                <a:effectLst/>
              </a:rPr>
              <a:t>:layout_constraintTop_toTopOf</a:t>
            </a:r>
            <a:r>
              <a:rPr lang="en-AU" dirty="0">
                <a:solidFill>
                  <a:srgbClr val="067D17"/>
                </a:solidFill>
                <a:effectLst/>
              </a:rPr>
              <a:t>="parent" </a:t>
            </a:r>
            <a:r>
              <a:rPr lang="en-AU" dirty="0">
                <a:solidFill>
                  <a:srgbClr val="080808"/>
                </a:solidFill>
                <a:effectLst/>
              </a:rPr>
              <a:t>/&gt;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&lt;</a:t>
            </a:r>
            <a:r>
              <a:rPr lang="en-AU" dirty="0" err="1">
                <a:solidFill>
                  <a:srgbClr val="0033B3"/>
                </a:solidFill>
                <a:effectLst/>
              </a:rPr>
              <a:t>TextView</a:t>
            </a:r>
            <a:br>
              <a:rPr lang="en-AU" dirty="0">
                <a:solidFill>
                  <a:srgbClr val="0033B3"/>
                </a:solidFill>
                <a:effectLst/>
              </a:rPr>
            </a:br>
            <a:r>
              <a:rPr lang="en-AU" dirty="0">
                <a:solidFill>
                  <a:srgbClr val="0033B3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:id</a:t>
            </a:r>
            <a:r>
              <a:rPr lang="en-AU" dirty="0">
                <a:solidFill>
                  <a:srgbClr val="067D17"/>
                </a:solidFill>
                <a:effectLst/>
              </a:rPr>
              <a:t>="@+id/</a:t>
            </a:r>
            <a:r>
              <a:rPr lang="en-AU" dirty="0" err="1">
                <a:solidFill>
                  <a:srgbClr val="067D17"/>
                </a:solidFill>
                <a:effectLst/>
              </a:rPr>
              <a:t>timeText</a:t>
            </a:r>
            <a:r>
              <a:rPr lang="en-AU" dirty="0">
                <a:solidFill>
                  <a:srgbClr val="067D17"/>
                </a:solidFill>
                <a:effectLst/>
              </a:rPr>
              <a:t>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:layout_width</a:t>
            </a:r>
            <a:r>
              <a:rPr lang="en-AU" dirty="0">
                <a:solidFill>
                  <a:srgbClr val="067D17"/>
                </a:solidFill>
                <a:effectLst/>
              </a:rPr>
              <a:t>="125dp"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:layout_height</a:t>
            </a:r>
            <a:r>
              <a:rPr lang="en-AU" dirty="0">
                <a:solidFill>
                  <a:srgbClr val="067D17"/>
                </a:solidFill>
                <a:effectLst/>
              </a:rPr>
              <a:t>="35dp"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:layout_marginStart</a:t>
            </a:r>
            <a:r>
              <a:rPr lang="en-AU" dirty="0">
                <a:solidFill>
                  <a:srgbClr val="067D17"/>
                </a:solidFill>
                <a:effectLst/>
              </a:rPr>
              <a:t>="152dp"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:layout_marginTop</a:t>
            </a:r>
            <a:r>
              <a:rPr lang="en-AU" dirty="0">
                <a:solidFill>
                  <a:srgbClr val="067D17"/>
                </a:solidFill>
                <a:effectLst/>
              </a:rPr>
              <a:t>="488dp"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:textSize</a:t>
            </a:r>
            <a:r>
              <a:rPr lang="en-AU" dirty="0">
                <a:solidFill>
                  <a:srgbClr val="067D17"/>
                </a:solidFill>
                <a:effectLst/>
              </a:rPr>
              <a:t>="20sp"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app</a:t>
            </a:r>
            <a:r>
              <a:rPr lang="en-AU" dirty="0" err="1">
                <a:solidFill>
                  <a:srgbClr val="174AD4"/>
                </a:solidFill>
                <a:effectLst/>
              </a:rPr>
              <a:t>:layout_constraintStart_toStartOf</a:t>
            </a:r>
            <a:r>
              <a:rPr lang="en-AU" dirty="0">
                <a:solidFill>
                  <a:srgbClr val="067D17"/>
                </a:solidFill>
                <a:effectLst/>
              </a:rPr>
              <a:t>="parent"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app</a:t>
            </a:r>
            <a:r>
              <a:rPr lang="en-AU" dirty="0" err="1">
                <a:solidFill>
                  <a:srgbClr val="174AD4"/>
                </a:solidFill>
                <a:effectLst/>
              </a:rPr>
              <a:t>:layout_constraintTop_toTopOf</a:t>
            </a:r>
            <a:r>
              <a:rPr lang="en-AU" dirty="0">
                <a:solidFill>
                  <a:srgbClr val="067D17"/>
                </a:solidFill>
                <a:effectLst/>
              </a:rPr>
              <a:t>="parent" </a:t>
            </a:r>
            <a:r>
              <a:rPr lang="en-AU" dirty="0">
                <a:solidFill>
                  <a:srgbClr val="080808"/>
                </a:solidFill>
                <a:effectLst/>
              </a:rPr>
              <a:t>/&gt;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&lt;/</a:t>
            </a:r>
            <a:r>
              <a:rPr lang="en-AU" dirty="0" err="1">
                <a:solidFill>
                  <a:srgbClr val="0033B3"/>
                </a:solidFill>
                <a:effectLst/>
              </a:rPr>
              <a:t>androidx.constraintlayout.widget.ConstraintLayout</a:t>
            </a:r>
            <a:r>
              <a:rPr lang="en-AU" dirty="0">
                <a:solidFill>
                  <a:srgbClr val="080808"/>
                </a:solidFill>
                <a:effectLst/>
              </a:rPr>
              <a:t>&gt;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F4557-C931-48EB-BE1A-090657F3EE5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783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srgbClr val="0033B3"/>
                </a:solidFill>
                <a:effectLst/>
              </a:rPr>
              <a:t>package </a:t>
            </a:r>
            <a:r>
              <a:rPr lang="en-AU" dirty="0">
                <a:solidFill>
                  <a:srgbClr val="080808"/>
                </a:solidFill>
                <a:effectLst/>
              </a:rPr>
              <a:t>com.example.lecture_5_part_3_date_time_picker </a:t>
            </a:r>
            <a:r>
              <a:rPr lang="en-AU" i="1" dirty="0">
                <a:solidFill>
                  <a:srgbClr val="8C8C8C"/>
                </a:solidFill>
                <a:effectLst/>
              </a:rPr>
              <a:t>// Make sure to change the package to your project name</a:t>
            </a:r>
            <a:br>
              <a:rPr lang="en-AU" i="1" dirty="0">
                <a:solidFill>
                  <a:srgbClr val="8C8C8C"/>
                </a:solidFill>
                <a:effectLst/>
              </a:rPr>
            </a:br>
            <a:br>
              <a:rPr lang="en-AU" i="1" dirty="0">
                <a:solidFill>
                  <a:srgbClr val="8C8C8C"/>
                </a:solidFill>
                <a:effectLst/>
              </a:rPr>
            </a:br>
            <a:r>
              <a:rPr lang="en-AU" dirty="0">
                <a:solidFill>
                  <a:srgbClr val="0033B3"/>
                </a:solidFill>
                <a:effectLst/>
              </a:rPr>
              <a:t>import </a:t>
            </a:r>
            <a:r>
              <a:rPr lang="en-AU" dirty="0" err="1">
                <a:solidFill>
                  <a:srgbClr val="080808"/>
                </a:solidFill>
                <a:effectLst/>
              </a:rPr>
              <a:t>android.app.</a:t>
            </a:r>
            <a:r>
              <a:rPr lang="en-AU" dirty="0" err="1">
                <a:solidFill>
                  <a:srgbClr val="000000"/>
                </a:solidFill>
                <a:effectLst/>
              </a:rPr>
              <a:t>DatePickerDialog</a:t>
            </a:r>
            <a:br>
              <a:rPr lang="en-AU" dirty="0">
                <a:solidFill>
                  <a:srgbClr val="000000"/>
                </a:solidFill>
                <a:effectLst/>
              </a:rPr>
            </a:br>
            <a:r>
              <a:rPr lang="en-AU" dirty="0">
                <a:solidFill>
                  <a:srgbClr val="0033B3"/>
                </a:solidFill>
                <a:effectLst/>
              </a:rPr>
              <a:t>import </a:t>
            </a:r>
            <a:r>
              <a:rPr lang="en-AU" dirty="0" err="1">
                <a:solidFill>
                  <a:srgbClr val="080808"/>
                </a:solidFill>
                <a:effectLst/>
              </a:rPr>
              <a:t>android.app.</a:t>
            </a:r>
            <a:r>
              <a:rPr lang="en-AU" dirty="0" err="1">
                <a:solidFill>
                  <a:srgbClr val="000000"/>
                </a:solidFill>
                <a:effectLst/>
              </a:rPr>
              <a:t>TimePickerDialog</a:t>
            </a:r>
            <a:br>
              <a:rPr lang="en-AU" dirty="0">
                <a:solidFill>
                  <a:srgbClr val="000000"/>
                </a:solidFill>
                <a:effectLst/>
              </a:rPr>
            </a:br>
            <a:r>
              <a:rPr lang="en-AU" dirty="0">
                <a:solidFill>
                  <a:srgbClr val="0033B3"/>
                </a:solidFill>
                <a:effectLst/>
              </a:rPr>
              <a:t>import </a:t>
            </a:r>
            <a:r>
              <a:rPr lang="en-AU" dirty="0" err="1">
                <a:solidFill>
                  <a:srgbClr val="080808"/>
                </a:solidFill>
                <a:effectLst/>
              </a:rPr>
              <a:t>android.os.</a:t>
            </a:r>
            <a:r>
              <a:rPr lang="en-AU" dirty="0" err="1">
                <a:solidFill>
                  <a:srgbClr val="000000"/>
                </a:solidFill>
                <a:effectLst/>
              </a:rPr>
              <a:t>Bundle</a:t>
            </a:r>
            <a:br>
              <a:rPr lang="en-AU" dirty="0">
                <a:solidFill>
                  <a:srgbClr val="000000"/>
                </a:solidFill>
                <a:effectLst/>
              </a:rPr>
            </a:br>
            <a:r>
              <a:rPr lang="en-AU" dirty="0">
                <a:solidFill>
                  <a:srgbClr val="0033B3"/>
                </a:solidFill>
                <a:effectLst/>
              </a:rPr>
              <a:t>import </a:t>
            </a:r>
            <a:r>
              <a:rPr lang="en-AU" dirty="0" err="1">
                <a:solidFill>
                  <a:srgbClr val="080808"/>
                </a:solidFill>
                <a:effectLst/>
              </a:rPr>
              <a:t>android.widget.</a:t>
            </a:r>
            <a:r>
              <a:rPr lang="en-AU" dirty="0" err="1">
                <a:solidFill>
                  <a:srgbClr val="000000"/>
                </a:solidFill>
                <a:effectLst/>
              </a:rPr>
              <a:t>Button</a:t>
            </a:r>
            <a:br>
              <a:rPr lang="en-AU" dirty="0">
                <a:solidFill>
                  <a:srgbClr val="000000"/>
                </a:solidFill>
                <a:effectLst/>
              </a:rPr>
            </a:br>
            <a:r>
              <a:rPr lang="en-AU" dirty="0">
                <a:solidFill>
                  <a:srgbClr val="0033B3"/>
                </a:solidFill>
                <a:effectLst/>
              </a:rPr>
              <a:t>import </a:t>
            </a:r>
            <a:r>
              <a:rPr lang="en-AU" dirty="0" err="1">
                <a:solidFill>
                  <a:srgbClr val="080808"/>
                </a:solidFill>
                <a:effectLst/>
              </a:rPr>
              <a:t>android.widget.</a:t>
            </a:r>
            <a:r>
              <a:rPr lang="en-AU" dirty="0" err="1">
                <a:solidFill>
                  <a:srgbClr val="000000"/>
                </a:solidFill>
                <a:effectLst/>
              </a:rPr>
              <a:t>TextView</a:t>
            </a:r>
            <a:br>
              <a:rPr lang="en-AU" dirty="0">
                <a:solidFill>
                  <a:srgbClr val="000000"/>
                </a:solidFill>
                <a:effectLst/>
              </a:rPr>
            </a:br>
            <a:r>
              <a:rPr lang="en-AU" dirty="0">
                <a:solidFill>
                  <a:srgbClr val="0033B3"/>
                </a:solidFill>
                <a:effectLst/>
              </a:rPr>
              <a:t>import </a:t>
            </a:r>
            <a:r>
              <a:rPr lang="en-AU" dirty="0" err="1">
                <a:solidFill>
                  <a:srgbClr val="080808"/>
                </a:solidFill>
                <a:effectLst/>
              </a:rPr>
              <a:t>androidx.activity.enableEdgeToEdge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033B3"/>
                </a:solidFill>
                <a:effectLst/>
              </a:rPr>
              <a:t>import </a:t>
            </a:r>
            <a:r>
              <a:rPr lang="en-AU" dirty="0" err="1">
                <a:solidFill>
                  <a:srgbClr val="080808"/>
                </a:solidFill>
                <a:effectLst/>
              </a:rPr>
              <a:t>androidx.appcompat.app.</a:t>
            </a:r>
            <a:r>
              <a:rPr lang="en-AU" dirty="0" err="1">
                <a:solidFill>
                  <a:srgbClr val="000000"/>
                </a:solidFill>
                <a:effectLst/>
              </a:rPr>
              <a:t>AppCompatActivity</a:t>
            </a:r>
            <a:br>
              <a:rPr lang="en-AU" dirty="0">
                <a:solidFill>
                  <a:srgbClr val="000000"/>
                </a:solidFill>
                <a:effectLst/>
              </a:rPr>
            </a:br>
            <a:r>
              <a:rPr lang="en-AU" dirty="0">
                <a:solidFill>
                  <a:srgbClr val="0033B3"/>
                </a:solidFill>
                <a:effectLst/>
              </a:rPr>
              <a:t>import </a:t>
            </a:r>
            <a:r>
              <a:rPr lang="en-AU" dirty="0" err="1">
                <a:solidFill>
                  <a:srgbClr val="080808"/>
                </a:solidFill>
                <a:effectLst/>
              </a:rPr>
              <a:t>java.util.</a:t>
            </a:r>
            <a:r>
              <a:rPr lang="en-AU" dirty="0" err="1">
                <a:solidFill>
                  <a:srgbClr val="000000"/>
                </a:solidFill>
                <a:effectLst/>
              </a:rPr>
              <a:t>Calendar</a:t>
            </a:r>
            <a:br>
              <a:rPr lang="en-AU" dirty="0">
                <a:solidFill>
                  <a:srgbClr val="000000"/>
                </a:solidFill>
                <a:effectLst/>
              </a:rPr>
            </a:br>
            <a:br>
              <a:rPr lang="en-AU" dirty="0">
                <a:solidFill>
                  <a:srgbClr val="000000"/>
                </a:solidFill>
                <a:effectLst/>
              </a:rPr>
            </a:br>
            <a:br>
              <a:rPr lang="en-AU" dirty="0">
                <a:solidFill>
                  <a:srgbClr val="000000"/>
                </a:solidFill>
                <a:effectLst/>
              </a:rPr>
            </a:br>
            <a:r>
              <a:rPr lang="en-AU" dirty="0">
                <a:solidFill>
                  <a:srgbClr val="0033B3"/>
                </a:solidFill>
                <a:effectLst/>
              </a:rPr>
              <a:t>class </a:t>
            </a:r>
            <a:r>
              <a:rPr lang="en-AU" dirty="0" err="1">
                <a:solidFill>
                  <a:srgbClr val="000000"/>
                </a:solidFill>
                <a:effectLst/>
              </a:rPr>
              <a:t>MainActivity</a:t>
            </a:r>
            <a:r>
              <a:rPr lang="en-AU" dirty="0">
                <a:solidFill>
                  <a:srgbClr val="000000"/>
                </a:solidFill>
                <a:effectLst/>
              </a:rPr>
              <a:t> </a:t>
            </a:r>
            <a:r>
              <a:rPr lang="en-AU" dirty="0">
                <a:solidFill>
                  <a:srgbClr val="080808"/>
                </a:solidFill>
                <a:effectLst/>
              </a:rPr>
              <a:t>: </a:t>
            </a:r>
            <a:r>
              <a:rPr lang="en-AU" dirty="0" err="1">
                <a:solidFill>
                  <a:srgbClr val="080808"/>
                </a:solidFill>
                <a:effectLst/>
              </a:rPr>
              <a:t>AppCompatActivity</a:t>
            </a:r>
            <a:r>
              <a:rPr lang="en-AU" dirty="0">
                <a:solidFill>
                  <a:srgbClr val="080808"/>
                </a:solidFill>
                <a:effectLst/>
              </a:rPr>
              <a:t>() {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</a:t>
            </a:r>
            <a:r>
              <a:rPr lang="en-AU" dirty="0">
                <a:solidFill>
                  <a:srgbClr val="0033B3"/>
                </a:solidFill>
                <a:effectLst/>
              </a:rPr>
              <a:t>override fun </a:t>
            </a:r>
            <a:r>
              <a:rPr lang="en-AU" dirty="0" err="1">
                <a:solidFill>
                  <a:srgbClr val="00627A"/>
                </a:solidFill>
                <a:effectLst/>
              </a:rPr>
              <a:t>onCreate</a:t>
            </a:r>
            <a:r>
              <a:rPr lang="en-AU" dirty="0">
                <a:solidFill>
                  <a:srgbClr val="080808"/>
                </a:solidFill>
                <a:effectLst/>
              </a:rPr>
              <a:t>(</a:t>
            </a:r>
            <a:r>
              <a:rPr lang="en-AU" dirty="0" err="1">
                <a:solidFill>
                  <a:srgbClr val="000000"/>
                </a:solidFill>
                <a:effectLst/>
              </a:rPr>
              <a:t>savedInstanceState</a:t>
            </a:r>
            <a:r>
              <a:rPr lang="en-AU" dirty="0">
                <a:solidFill>
                  <a:srgbClr val="080808"/>
                </a:solidFill>
                <a:effectLst/>
              </a:rPr>
              <a:t>: </a:t>
            </a:r>
            <a:r>
              <a:rPr lang="en-AU" dirty="0">
                <a:solidFill>
                  <a:srgbClr val="000000"/>
                </a:solidFill>
                <a:effectLst/>
              </a:rPr>
              <a:t>Bundle</a:t>
            </a:r>
            <a:r>
              <a:rPr lang="en-AU" dirty="0">
                <a:solidFill>
                  <a:srgbClr val="080808"/>
                </a:solidFill>
                <a:effectLst/>
              </a:rPr>
              <a:t>?) {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</a:t>
            </a:r>
            <a:r>
              <a:rPr lang="en-AU" dirty="0" err="1">
                <a:solidFill>
                  <a:srgbClr val="0033B3"/>
                </a:solidFill>
                <a:effectLst/>
              </a:rPr>
              <a:t>super</a:t>
            </a:r>
            <a:r>
              <a:rPr lang="en-AU" dirty="0" err="1">
                <a:solidFill>
                  <a:srgbClr val="080808"/>
                </a:solidFill>
                <a:effectLst/>
              </a:rPr>
              <a:t>.onCreate</a:t>
            </a:r>
            <a:r>
              <a:rPr lang="en-AU" dirty="0">
                <a:solidFill>
                  <a:srgbClr val="080808"/>
                </a:solidFill>
                <a:effectLst/>
              </a:rPr>
              <a:t>(</a:t>
            </a:r>
            <a:r>
              <a:rPr lang="en-AU" dirty="0" err="1">
                <a:solidFill>
                  <a:srgbClr val="000000"/>
                </a:solidFill>
                <a:effectLst/>
              </a:rPr>
              <a:t>savedInstanceState</a:t>
            </a:r>
            <a:r>
              <a:rPr lang="en-AU" dirty="0">
                <a:solidFill>
                  <a:srgbClr val="080808"/>
                </a:solidFill>
                <a:effectLst/>
              </a:rPr>
              <a:t>)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</a:t>
            </a:r>
            <a:r>
              <a:rPr lang="en-AU" i="1" dirty="0" err="1">
                <a:solidFill>
                  <a:srgbClr val="00627A"/>
                </a:solidFill>
                <a:effectLst/>
              </a:rPr>
              <a:t>enableEdgeToEdge</a:t>
            </a:r>
            <a:r>
              <a:rPr lang="en-AU" dirty="0">
                <a:solidFill>
                  <a:srgbClr val="080808"/>
                </a:solidFill>
                <a:effectLst/>
              </a:rPr>
              <a:t>()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</a:t>
            </a:r>
            <a:r>
              <a:rPr lang="en-AU" dirty="0" err="1">
                <a:solidFill>
                  <a:srgbClr val="080808"/>
                </a:solidFill>
                <a:effectLst/>
              </a:rPr>
              <a:t>setContentView</a:t>
            </a:r>
            <a:r>
              <a:rPr lang="en-AU" dirty="0">
                <a:solidFill>
                  <a:srgbClr val="080808"/>
                </a:solidFill>
                <a:effectLst/>
              </a:rPr>
              <a:t>(</a:t>
            </a:r>
            <a:r>
              <a:rPr lang="en-AU" dirty="0" err="1">
                <a:solidFill>
                  <a:srgbClr val="000000"/>
                </a:solidFill>
                <a:effectLst/>
              </a:rPr>
              <a:t>R</a:t>
            </a:r>
            <a:r>
              <a:rPr lang="en-AU" dirty="0" err="1">
                <a:solidFill>
                  <a:srgbClr val="080808"/>
                </a:solidFill>
                <a:effectLst/>
              </a:rPr>
              <a:t>.</a:t>
            </a:r>
            <a:r>
              <a:rPr lang="en-AU" dirty="0" err="1">
                <a:solidFill>
                  <a:srgbClr val="000000"/>
                </a:solidFill>
                <a:effectLst/>
              </a:rPr>
              <a:t>layout</a:t>
            </a:r>
            <a:r>
              <a:rPr lang="en-AU" dirty="0" err="1">
                <a:solidFill>
                  <a:srgbClr val="080808"/>
                </a:solidFill>
                <a:effectLst/>
              </a:rPr>
              <a:t>.</a:t>
            </a:r>
            <a:r>
              <a:rPr lang="en-AU" i="1" dirty="0" err="1">
                <a:solidFill>
                  <a:srgbClr val="871094"/>
                </a:solidFill>
                <a:effectLst/>
              </a:rPr>
              <a:t>activity_main</a:t>
            </a:r>
            <a:r>
              <a:rPr lang="en-AU" dirty="0">
                <a:solidFill>
                  <a:srgbClr val="080808"/>
                </a:solidFill>
                <a:effectLst/>
              </a:rPr>
              <a:t>)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</a:t>
            </a:r>
            <a:r>
              <a:rPr lang="en-AU" dirty="0" err="1">
                <a:solidFill>
                  <a:srgbClr val="0033B3"/>
                </a:solidFill>
                <a:effectLst/>
              </a:rPr>
              <a:t>val</a:t>
            </a:r>
            <a:r>
              <a:rPr lang="en-AU" dirty="0">
                <a:solidFill>
                  <a:srgbClr val="0033B3"/>
                </a:solidFill>
                <a:effectLst/>
              </a:rPr>
              <a:t> </a:t>
            </a:r>
            <a:r>
              <a:rPr lang="en-AU" dirty="0" err="1">
                <a:solidFill>
                  <a:srgbClr val="000000"/>
                </a:solidFill>
                <a:effectLst/>
              </a:rPr>
              <a:t>dateBtn</a:t>
            </a:r>
            <a:r>
              <a:rPr lang="en-AU" dirty="0">
                <a:solidFill>
                  <a:srgbClr val="000000"/>
                </a:solidFill>
                <a:effectLst/>
              </a:rPr>
              <a:t> </a:t>
            </a:r>
            <a:r>
              <a:rPr lang="en-AU" dirty="0">
                <a:solidFill>
                  <a:srgbClr val="080808"/>
                </a:solidFill>
                <a:effectLst/>
              </a:rPr>
              <a:t>= </a:t>
            </a:r>
            <a:r>
              <a:rPr lang="en-AU" dirty="0" err="1">
                <a:solidFill>
                  <a:srgbClr val="080808"/>
                </a:solidFill>
                <a:effectLst/>
              </a:rPr>
              <a:t>findViewById</a:t>
            </a:r>
            <a:r>
              <a:rPr lang="en-AU" dirty="0">
                <a:solidFill>
                  <a:srgbClr val="080808"/>
                </a:solidFill>
                <a:effectLst/>
              </a:rPr>
              <a:t>&lt;</a:t>
            </a:r>
            <a:r>
              <a:rPr lang="en-AU" dirty="0">
                <a:solidFill>
                  <a:srgbClr val="000000"/>
                </a:solidFill>
                <a:effectLst/>
              </a:rPr>
              <a:t>Button</a:t>
            </a:r>
            <a:r>
              <a:rPr lang="en-AU" dirty="0">
                <a:solidFill>
                  <a:srgbClr val="080808"/>
                </a:solidFill>
                <a:effectLst/>
              </a:rPr>
              <a:t>&gt;(</a:t>
            </a:r>
            <a:r>
              <a:rPr lang="en-AU" dirty="0" err="1">
                <a:solidFill>
                  <a:srgbClr val="000000"/>
                </a:solidFill>
                <a:effectLst/>
              </a:rPr>
              <a:t>R</a:t>
            </a:r>
            <a:r>
              <a:rPr lang="en-AU" dirty="0" err="1">
                <a:solidFill>
                  <a:srgbClr val="080808"/>
                </a:solidFill>
                <a:effectLst/>
              </a:rPr>
              <a:t>.</a:t>
            </a:r>
            <a:r>
              <a:rPr lang="en-AU" dirty="0" err="1">
                <a:solidFill>
                  <a:srgbClr val="000000"/>
                </a:solidFill>
                <a:effectLst/>
              </a:rPr>
              <a:t>id</a:t>
            </a:r>
            <a:r>
              <a:rPr lang="en-AU" dirty="0" err="1">
                <a:solidFill>
                  <a:srgbClr val="080808"/>
                </a:solidFill>
                <a:effectLst/>
              </a:rPr>
              <a:t>.</a:t>
            </a:r>
            <a:r>
              <a:rPr lang="en-AU" i="1" dirty="0" err="1">
                <a:solidFill>
                  <a:srgbClr val="871094"/>
                </a:solidFill>
                <a:effectLst/>
              </a:rPr>
              <a:t>dateBtn</a:t>
            </a:r>
            <a:r>
              <a:rPr lang="en-AU" dirty="0">
                <a:solidFill>
                  <a:srgbClr val="080808"/>
                </a:solidFill>
                <a:effectLst/>
              </a:rPr>
              <a:t>)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</a:t>
            </a:r>
            <a:r>
              <a:rPr lang="en-AU" dirty="0" err="1">
                <a:solidFill>
                  <a:srgbClr val="0033B3"/>
                </a:solidFill>
                <a:effectLst/>
              </a:rPr>
              <a:t>val</a:t>
            </a:r>
            <a:r>
              <a:rPr lang="en-AU" dirty="0">
                <a:solidFill>
                  <a:srgbClr val="0033B3"/>
                </a:solidFill>
                <a:effectLst/>
              </a:rPr>
              <a:t> </a:t>
            </a:r>
            <a:r>
              <a:rPr lang="en-AU" dirty="0" err="1">
                <a:solidFill>
                  <a:srgbClr val="000000"/>
                </a:solidFill>
                <a:effectLst/>
              </a:rPr>
              <a:t>dateText</a:t>
            </a:r>
            <a:r>
              <a:rPr lang="en-AU" dirty="0">
                <a:solidFill>
                  <a:srgbClr val="000000"/>
                </a:solidFill>
                <a:effectLst/>
              </a:rPr>
              <a:t> </a:t>
            </a:r>
            <a:r>
              <a:rPr lang="en-AU" dirty="0">
                <a:solidFill>
                  <a:srgbClr val="080808"/>
                </a:solidFill>
                <a:effectLst/>
              </a:rPr>
              <a:t>= </a:t>
            </a:r>
            <a:r>
              <a:rPr lang="en-AU" dirty="0" err="1">
                <a:solidFill>
                  <a:srgbClr val="080808"/>
                </a:solidFill>
                <a:effectLst/>
              </a:rPr>
              <a:t>findViewById</a:t>
            </a:r>
            <a:r>
              <a:rPr lang="en-AU" dirty="0">
                <a:solidFill>
                  <a:srgbClr val="080808"/>
                </a:solidFill>
                <a:effectLst/>
              </a:rPr>
              <a:t>&lt;</a:t>
            </a:r>
            <a:r>
              <a:rPr lang="en-AU" dirty="0" err="1">
                <a:solidFill>
                  <a:srgbClr val="000000"/>
                </a:solidFill>
                <a:effectLst/>
              </a:rPr>
              <a:t>TextView</a:t>
            </a:r>
            <a:r>
              <a:rPr lang="en-AU" dirty="0">
                <a:solidFill>
                  <a:srgbClr val="080808"/>
                </a:solidFill>
                <a:effectLst/>
              </a:rPr>
              <a:t>&gt;(</a:t>
            </a:r>
            <a:r>
              <a:rPr lang="en-AU" dirty="0" err="1">
                <a:solidFill>
                  <a:srgbClr val="000000"/>
                </a:solidFill>
                <a:effectLst/>
              </a:rPr>
              <a:t>R</a:t>
            </a:r>
            <a:r>
              <a:rPr lang="en-AU" dirty="0" err="1">
                <a:solidFill>
                  <a:srgbClr val="080808"/>
                </a:solidFill>
                <a:effectLst/>
              </a:rPr>
              <a:t>.</a:t>
            </a:r>
            <a:r>
              <a:rPr lang="en-AU" dirty="0" err="1">
                <a:solidFill>
                  <a:srgbClr val="000000"/>
                </a:solidFill>
                <a:effectLst/>
              </a:rPr>
              <a:t>id</a:t>
            </a:r>
            <a:r>
              <a:rPr lang="en-AU" dirty="0" err="1">
                <a:solidFill>
                  <a:srgbClr val="080808"/>
                </a:solidFill>
                <a:effectLst/>
              </a:rPr>
              <a:t>.</a:t>
            </a:r>
            <a:r>
              <a:rPr lang="en-AU" i="1" dirty="0" err="1">
                <a:solidFill>
                  <a:srgbClr val="871094"/>
                </a:solidFill>
                <a:effectLst/>
              </a:rPr>
              <a:t>dateText</a:t>
            </a:r>
            <a:r>
              <a:rPr lang="en-AU" dirty="0">
                <a:solidFill>
                  <a:srgbClr val="080808"/>
                </a:solidFill>
                <a:effectLst/>
              </a:rPr>
              <a:t>)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</a:t>
            </a:r>
            <a:r>
              <a:rPr lang="en-AU" dirty="0" err="1">
                <a:solidFill>
                  <a:srgbClr val="0033B3"/>
                </a:solidFill>
                <a:effectLst/>
              </a:rPr>
              <a:t>val</a:t>
            </a:r>
            <a:r>
              <a:rPr lang="en-AU" dirty="0">
                <a:solidFill>
                  <a:srgbClr val="0033B3"/>
                </a:solidFill>
                <a:effectLst/>
              </a:rPr>
              <a:t> </a:t>
            </a:r>
            <a:r>
              <a:rPr lang="en-AU" dirty="0" err="1">
                <a:solidFill>
                  <a:srgbClr val="000000"/>
                </a:solidFill>
                <a:effectLst/>
              </a:rPr>
              <a:t>timeBtn</a:t>
            </a:r>
            <a:r>
              <a:rPr lang="en-AU" dirty="0">
                <a:solidFill>
                  <a:srgbClr val="000000"/>
                </a:solidFill>
                <a:effectLst/>
              </a:rPr>
              <a:t> </a:t>
            </a:r>
            <a:r>
              <a:rPr lang="en-AU" dirty="0">
                <a:solidFill>
                  <a:srgbClr val="080808"/>
                </a:solidFill>
                <a:effectLst/>
              </a:rPr>
              <a:t>= </a:t>
            </a:r>
            <a:r>
              <a:rPr lang="en-AU" dirty="0" err="1">
                <a:solidFill>
                  <a:srgbClr val="080808"/>
                </a:solidFill>
                <a:effectLst/>
              </a:rPr>
              <a:t>findViewById</a:t>
            </a:r>
            <a:r>
              <a:rPr lang="en-AU" dirty="0">
                <a:solidFill>
                  <a:srgbClr val="080808"/>
                </a:solidFill>
                <a:effectLst/>
              </a:rPr>
              <a:t>&lt;</a:t>
            </a:r>
            <a:r>
              <a:rPr lang="en-AU" dirty="0">
                <a:solidFill>
                  <a:srgbClr val="000000"/>
                </a:solidFill>
                <a:effectLst/>
              </a:rPr>
              <a:t>Button</a:t>
            </a:r>
            <a:r>
              <a:rPr lang="en-AU" dirty="0">
                <a:solidFill>
                  <a:srgbClr val="080808"/>
                </a:solidFill>
                <a:effectLst/>
              </a:rPr>
              <a:t>&gt;(</a:t>
            </a:r>
            <a:r>
              <a:rPr lang="en-AU" dirty="0" err="1">
                <a:solidFill>
                  <a:srgbClr val="000000"/>
                </a:solidFill>
                <a:effectLst/>
              </a:rPr>
              <a:t>R</a:t>
            </a:r>
            <a:r>
              <a:rPr lang="en-AU" dirty="0" err="1">
                <a:solidFill>
                  <a:srgbClr val="080808"/>
                </a:solidFill>
                <a:effectLst/>
              </a:rPr>
              <a:t>.</a:t>
            </a:r>
            <a:r>
              <a:rPr lang="en-AU" dirty="0" err="1">
                <a:solidFill>
                  <a:srgbClr val="000000"/>
                </a:solidFill>
                <a:effectLst/>
              </a:rPr>
              <a:t>id</a:t>
            </a:r>
            <a:r>
              <a:rPr lang="en-AU" dirty="0" err="1">
                <a:solidFill>
                  <a:srgbClr val="080808"/>
                </a:solidFill>
                <a:effectLst/>
              </a:rPr>
              <a:t>.</a:t>
            </a:r>
            <a:r>
              <a:rPr lang="en-AU" i="1" dirty="0" err="1">
                <a:solidFill>
                  <a:srgbClr val="871094"/>
                </a:solidFill>
                <a:effectLst/>
              </a:rPr>
              <a:t>timeBtn</a:t>
            </a:r>
            <a:r>
              <a:rPr lang="en-AU" dirty="0">
                <a:solidFill>
                  <a:srgbClr val="080808"/>
                </a:solidFill>
                <a:effectLst/>
              </a:rPr>
              <a:t>)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</a:t>
            </a:r>
            <a:r>
              <a:rPr lang="en-AU" dirty="0" err="1">
                <a:solidFill>
                  <a:srgbClr val="0033B3"/>
                </a:solidFill>
                <a:effectLst/>
              </a:rPr>
              <a:t>val</a:t>
            </a:r>
            <a:r>
              <a:rPr lang="en-AU" dirty="0">
                <a:solidFill>
                  <a:srgbClr val="0033B3"/>
                </a:solidFill>
                <a:effectLst/>
              </a:rPr>
              <a:t> </a:t>
            </a:r>
            <a:r>
              <a:rPr lang="en-AU" dirty="0" err="1">
                <a:solidFill>
                  <a:srgbClr val="000000"/>
                </a:solidFill>
                <a:effectLst/>
              </a:rPr>
              <a:t>timeText</a:t>
            </a:r>
            <a:r>
              <a:rPr lang="en-AU" dirty="0">
                <a:solidFill>
                  <a:srgbClr val="000000"/>
                </a:solidFill>
                <a:effectLst/>
              </a:rPr>
              <a:t> </a:t>
            </a:r>
            <a:r>
              <a:rPr lang="en-AU" dirty="0">
                <a:solidFill>
                  <a:srgbClr val="080808"/>
                </a:solidFill>
                <a:effectLst/>
              </a:rPr>
              <a:t>= </a:t>
            </a:r>
            <a:r>
              <a:rPr lang="en-AU" dirty="0" err="1">
                <a:solidFill>
                  <a:srgbClr val="080808"/>
                </a:solidFill>
                <a:effectLst/>
              </a:rPr>
              <a:t>findViewById</a:t>
            </a:r>
            <a:r>
              <a:rPr lang="en-AU" dirty="0">
                <a:solidFill>
                  <a:srgbClr val="080808"/>
                </a:solidFill>
                <a:effectLst/>
              </a:rPr>
              <a:t>&lt;</a:t>
            </a:r>
            <a:r>
              <a:rPr lang="en-AU" dirty="0" err="1">
                <a:solidFill>
                  <a:srgbClr val="000000"/>
                </a:solidFill>
                <a:effectLst/>
              </a:rPr>
              <a:t>TextView</a:t>
            </a:r>
            <a:r>
              <a:rPr lang="en-AU" dirty="0">
                <a:solidFill>
                  <a:srgbClr val="080808"/>
                </a:solidFill>
                <a:effectLst/>
              </a:rPr>
              <a:t>&gt;(</a:t>
            </a:r>
            <a:r>
              <a:rPr lang="en-AU" dirty="0" err="1">
                <a:solidFill>
                  <a:srgbClr val="000000"/>
                </a:solidFill>
                <a:effectLst/>
              </a:rPr>
              <a:t>R</a:t>
            </a:r>
            <a:r>
              <a:rPr lang="en-AU" dirty="0" err="1">
                <a:solidFill>
                  <a:srgbClr val="080808"/>
                </a:solidFill>
                <a:effectLst/>
              </a:rPr>
              <a:t>.</a:t>
            </a:r>
            <a:r>
              <a:rPr lang="en-AU" dirty="0" err="1">
                <a:solidFill>
                  <a:srgbClr val="000000"/>
                </a:solidFill>
                <a:effectLst/>
              </a:rPr>
              <a:t>id</a:t>
            </a:r>
            <a:r>
              <a:rPr lang="en-AU" dirty="0" err="1">
                <a:solidFill>
                  <a:srgbClr val="080808"/>
                </a:solidFill>
                <a:effectLst/>
              </a:rPr>
              <a:t>.</a:t>
            </a:r>
            <a:r>
              <a:rPr lang="en-AU" i="1" dirty="0" err="1">
                <a:solidFill>
                  <a:srgbClr val="871094"/>
                </a:solidFill>
                <a:effectLst/>
              </a:rPr>
              <a:t>timeText</a:t>
            </a:r>
            <a:r>
              <a:rPr lang="en-AU" dirty="0">
                <a:solidFill>
                  <a:srgbClr val="080808"/>
                </a:solidFill>
                <a:effectLst/>
              </a:rPr>
              <a:t>)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</a:t>
            </a:r>
            <a:r>
              <a:rPr lang="en-AU" dirty="0" err="1">
                <a:solidFill>
                  <a:srgbClr val="000000"/>
                </a:solidFill>
                <a:effectLst/>
              </a:rPr>
              <a:t>dateBtn</a:t>
            </a:r>
            <a:r>
              <a:rPr lang="en-AU" dirty="0" err="1">
                <a:solidFill>
                  <a:srgbClr val="080808"/>
                </a:solidFill>
                <a:effectLst/>
              </a:rPr>
              <a:t>.setOnClickListener</a:t>
            </a:r>
            <a:r>
              <a:rPr lang="en-AU" b="1" dirty="0">
                <a:solidFill>
                  <a:srgbClr val="080808"/>
                </a:solidFill>
                <a:effectLst/>
              </a:rPr>
              <a:t>{</a:t>
            </a:r>
            <a:br>
              <a:rPr lang="en-AU" b="1" dirty="0">
                <a:solidFill>
                  <a:srgbClr val="080808"/>
                </a:solidFill>
                <a:effectLst/>
              </a:rPr>
            </a:br>
            <a:r>
              <a:rPr lang="en-AU" b="1" dirty="0">
                <a:solidFill>
                  <a:srgbClr val="080808"/>
                </a:solidFill>
                <a:effectLst/>
              </a:rPr>
              <a:t>            </a:t>
            </a:r>
            <a:r>
              <a:rPr lang="en-AU" dirty="0" err="1">
                <a:solidFill>
                  <a:srgbClr val="0033B3"/>
                </a:solidFill>
                <a:effectLst/>
              </a:rPr>
              <a:t>val</a:t>
            </a:r>
            <a:r>
              <a:rPr lang="en-AU" dirty="0">
                <a:solidFill>
                  <a:srgbClr val="0033B3"/>
                </a:solidFill>
                <a:effectLst/>
              </a:rPr>
              <a:t> </a:t>
            </a:r>
            <a:r>
              <a:rPr lang="en-AU" dirty="0">
                <a:solidFill>
                  <a:srgbClr val="000000"/>
                </a:solidFill>
                <a:effectLst/>
              </a:rPr>
              <a:t>c </a:t>
            </a:r>
            <a:r>
              <a:rPr lang="en-AU" dirty="0">
                <a:solidFill>
                  <a:srgbClr val="080808"/>
                </a:solidFill>
                <a:effectLst/>
              </a:rPr>
              <a:t>= </a:t>
            </a:r>
            <a:r>
              <a:rPr lang="en-AU" dirty="0" err="1">
                <a:solidFill>
                  <a:srgbClr val="000000"/>
                </a:solidFill>
                <a:effectLst/>
              </a:rPr>
              <a:t>Calendar</a:t>
            </a:r>
            <a:r>
              <a:rPr lang="en-AU" dirty="0" err="1">
                <a:solidFill>
                  <a:srgbClr val="080808"/>
                </a:solidFill>
                <a:effectLst/>
              </a:rPr>
              <a:t>.getInstance</a:t>
            </a:r>
            <a:r>
              <a:rPr lang="en-AU" dirty="0">
                <a:solidFill>
                  <a:srgbClr val="080808"/>
                </a:solidFill>
                <a:effectLst/>
              </a:rPr>
              <a:t>()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    </a:t>
            </a:r>
            <a:r>
              <a:rPr lang="en-AU" dirty="0" err="1">
                <a:solidFill>
                  <a:srgbClr val="0033B3"/>
                </a:solidFill>
                <a:effectLst/>
              </a:rPr>
              <a:t>val</a:t>
            </a:r>
            <a:r>
              <a:rPr lang="en-AU" dirty="0">
                <a:solidFill>
                  <a:srgbClr val="0033B3"/>
                </a:solidFill>
                <a:effectLst/>
              </a:rPr>
              <a:t> </a:t>
            </a:r>
            <a:r>
              <a:rPr lang="en-AU" dirty="0">
                <a:solidFill>
                  <a:srgbClr val="000000"/>
                </a:solidFill>
                <a:effectLst/>
              </a:rPr>
              <a:t>day</a:t>
            </a:r>
            <a:r>
              <a:rPr lang="en-AU" dirty="0">
                <a:solidFill>
                  <a:srgbClr val="080808"/>
                </a:solidFill>
                <a:effectLst/>
              </a:rPr>
              <a:t>= </a:t>
            </a:r>
            <a:r>
              <a:rPr lang="en-AU" dirty="0" err="1">
                <a:solidFill>
                  <a:srgbClr val="000000"/>
                </a:solidFill>
                <a:effectLst/>
              </a:rPr>
              <a:t>c</a:t>
            </a:r>
            <a:r>
              <a:rPr lang="en-AU" dirty="0" err="1">
                <a:solidFill>
                  <a:srgbClr val="080808"/>
                </a:solidFill>
                <a:effectLst/>
              </a:rPr>
              <a:t>.get</a:t>
            </a:r>
            <a:r>
              <a:rPr lang="en-AU" dirty="0">
                <a:solidFill>
                  <a:srgbClr val="080808"/>
                </a:solidFill>
                <a:effectLst/>
              </a:rPr>
              <a:t>(</a:t>
            </a:r>
            <a:r>
              <a:rPr lang="en-AU" dirty="0" err="1">
                <a:solidFill>
                  <a:srgbClr val="000000"/>
                </a:solidFill>
                <a:effectLst/>
              </a:rPr>
              <a:t>Calendar</a:t>
            </a:r>
            <a:r>
              <a:rPr lang="en-AU" dirty="0" err="1">
                <a:solidFill>
                  <a:srgbClr val="080808"/>
                </a:solidFill>
                <a:effectLst/>
              </a:rPr>
              <a:t>.</a:t>
            </a:r>
            <a:r>
              <a:rPr lang="en-AU" i="1" dirty="0" err="1">
                <a:solidFill>
                  <a:srgbClr val="871094"/>
                </a:solidFill>
                <a:effectLst/>
              </a:rPr>
              <a:t>DAY_OF_MONTH</a:t>
            </a:r>
            <a:r>
              <a:rPr lang="en-AU" dirty="0">
                <a:solidFill>
                  <a:srgbClr val="080808"/>
                </a:solidFill>
                <a:effectLst/>
              </a:rPr>
              <a:t>)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    </a:t>
            </a:r>
            <a:r>
              <a:rPr lang="en-AU" dirty="0" err="1">
                <a:solidFill>
                  <a:srgbClr val="0033B3"/>
                </a:solidFill>
                <a:effectLst/>
              </a:rPr>
              <a:t>val</a:t>
            </a:r>
            <a:r>
              <a:rPr lang="en-AU" dirty="0">
                <a:solidFill>
                  <a:srgbClr val="0033B3"/>
                </a:solidFill>
                <a:effectLst/>
              </a:rPr>
              <a:t> </a:t>
            </a:r>
            <a:r>
              <a:rPr lang="en-AU" dirty="0">
                <a:solidFill>
                  <a:srgbClr val="000000"/>
                </a:solidFill>
                <a:effectLst/>
              </a:rPr>
              <a:t>month </a:t>
            </a:r>
            <a:r>
              <a:rPr lang="en-AU" dirty="0">
                <a:solidFill>
                  <a:srgbClr val="080808"/>
                </a:solidFill>
                <a:effectLst/>
              </a:rPr>
              <a:t>=</a:t>
            </a:r>
            <a:r>
              <a:rPr lang="en-AU" dirty="0" err="1">
                <a:solidFill>
                  <a:srgbClr val="000000"/>
                </a:solidFill>
                <a:effectLst/>
              </a:rPr>
              <a:t>c</a:t>
            </a:r>
            <a:r>
              <a:rPr lang="en-AU" dirty="0" err="1">
                <a:solidFill>
                  <a:srgbClr val="080808"/>
                </a:solidFill>
                <a:effectLst/>
              </a:rPr>
              <a:t>.get</a:t>
            </a:r>
            <a:r>
              <a:rPr lang="en-AU" dirty="0">
                <a:solidFill>
                  <a:srgbClr val="080808"/>
                </a:solidFill>
                <a:effectLst/>
              </a:rPr>
              <a:t>(</a:t>
            </a:r>
            <a:r>
              <a:rPr lang="en-AU" dirty="0" err="1">
                <a:solidFill>
                  <a:srgbClr val="000000"/>
                </a:solidFill>
                <a:effectLst/>
              </a:rPr>
              <a:t>Calendar</a:t>
            </a:r>
            <a:r>
              <a:rPr lang="en-AU" dirty="0" err="1">
                <a:solidFill>
                  <a:srgbClr val="080808"/>
                </a:solidFill>
                <a:effectLst/>
              </a:rPr>
              <a:t>.</a:t>
            </a:r>
            <a:r>
              <a:rPr lang="en-AU" i="1" dirty="0" err="1">
                <a:solidFill>
                  <a:srgbClr val="871094"/>
                </a:solidFill>
                <a:effectLst/>
              </a:rPr>
              <a:t>MONTH</a:t>
            </a:r>
            <a:r>
              <a:rPr lang="en-AU" dirty="0">
                <a:solidFill>
                  <a:srgbClr val="080808"/>
                </a:solidFill>
                <a:effectLst/>
              </a:rPr>
              <a:t>)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    </a:t>
            </a:r>
            <a:r>
              <a:rPr lang="en-AU" dirty="0" err="1">
                <a:solidFill>
                  <a:srgbClr val="0033B3"/>
                </a:solidFill>
                <a:effectLst/>
              </a:rPr>
              <a:t>val</a:t>
            </a:r>
            <a:r>
              <a:rPr lang="en-AU" dirty="0">
                <a:solidFill>
                  <a:srgbClr val="0033B3"/>
                </a:solidFill>
                <a:effectLst/>
              </a:rPr>
              <a:t> </a:t>
            </a:r>
            <a:r>
              <a:rPr lang="en-AU" dirty="0">
                <a:solidFill>
                  <a:srgbClr val="000000"/>
                </a:solidFill>
                <a:effectLst/>
              </a:rPr>
              <a:t>year </a:t>
            </a:r>
            <a:r>
              <a:rPr lang="en-AU" dirty="0">
                <a:solidFill>
                  <a:srgbClr val="080808"/>
                </a:solidFill>
                <a:effectLst/>
              </a:rPr>
              <a:t>=</a:t>
            </a:r>
            <a:r>
              <a:rPr lang="en-AU" dirty="0" err="1">
                <a:solidFill>
                  <a:srgbClr val="000000"/>
                </a:solidFill>
                <a:effectLst/>
              </a:rPr>
              <a:t>c</a:t>
            </a:r>
            <a:r>
              <a:rPr lang="en-AU" dirty="0" err="1">
                <a:solidFill>
                  <a:srgbClr val="080808"/>
                </a:solidFill>
                <a:effectLst/>
              </a:rPr>
              <a:t>.get</a:t>
            </a:r>
            <a:r>
              <a:rPr lang="en-AU" dirty="0">
                <a:solidFill>
                  <a:srgbClr val="080808"/>
                </a:solidFill>
                <a:effectLst/>
              </a:rPr>
              <a:t>(</a:t>
            </a:r>
            <a:r>
              <a:rPr lang="en-AU" dirty="0" err="1">
                <a:solidFill>
                  <a:srgbClr val="000000"/>
                </a:solidFill>
                <a:effectLst/>
              </a:rPr>
              <a:t>Calendar</a:t>
            </a:r>
            <a:r>
              <a:rPr lang="en-AU" dirty="0" err="1">
                <a:solidFill>
                  <a:srgbClr val="080808"/>
                </a:solidFill>
                <a:effectLst/>
              </a:rPr>
              <a:t>.</a:t>
            </a:r>
            <a:r>
              <a:rPr lang="en-AU" i="1" dirty="0" err="1">
                <a:solidFill>
                  <a:srgbClr val="871094"/>
                </a:solidFill>
                <a:effectLst/>
              </a:rPr>
              <a:t>YEAR</a:t>
            </a:r>
            <a:r>
              <a:rPr lang="en-AU" dirty="0">
                <a:solidFill>
                  <a:srgbClr val="080808"/>
                </a:solidFill>
                <a:effectLst/>
              </a:rPr>
              <a:t>)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    </a:t>
            </a:r>
            <a:r>
              <a:rPr lang="en-AU" dirty="0" err="1">
                <a:solidFill>
                  <a:srgbClr val="0033B3"/>
                </a:solidFill>
                <a:effectLst/>
              </a:rPr>
              <a:t>val</a:t>
            </a:r>
            <a:r>
              <a:rPr lang="en-AU" dirty="0">
                <a:solidFill>
                  <a:srgbClr val="0033B3"/>
                </a:solidFill>
                <a:effectLst/>
              </a:rPr>
              <a:t> </a:t>
            </a:r>
            <a:r>
              <a:rPr lang="en-AU" dirty="0" err="1">
                <a:solidFill>
                  <a:srgbClr val="000000"/>
                </a:solidFill>
                <a:effectLst/>
              </a:rPr>
              <a:t>myDatePicker</a:t>
            </a:r>
            <a:r>
              <a:rPr lang="en-AU" dirty="0">
                <a:solidFill>
                  <a:srgbClr val="000000"/>
                </a:solidFill>
                <a:effectLst/>
              </a:rPr>
              <a:t> </a:t>
            </a:r>
            <a:r>
              <a:rPr lang="en-AU" dirty="0">
                <a:solidFill>
                  <a:srgbClr val="080808"/>
                </a:solidFill>
                <a:effectLst/>
              </a:rPr>
              <a:t>= </a:t>
            </a:r>
            <a:r>
              <a:rPr lang="en-AU" dirty="0" err="1">
                <a:solidFill>
                  <a:srgbClr val="080808"/>
                </a:solidFill>
                <a:effectLst/>
              </a:rPr>
              <a:t>DatePickerDialog</a:t>
            </a:r>
            <a:r>
              <a:rPr lang="en-AU" dirty="0">
                <a:solidFill>
                  <a:srgbClr val="080808"/>
                </a:solidFill>
                <a:effectLst/>
              </a:rPr>
              <a:t>(</a:t>
            </a:r>
            <a:r>
              <a:rPr lang="en-AU" dirty="0">
                <a:solidFill>
                  <a:srgbClr val="0033B3"/>
                </a:solidFill>
                <a:effectLst/>
              </a:rPr>
              <a:t>this</a:t>
            </a:r>
            <a:r>
              <a:rPr lang="en-AU" dirty="0">
                <a:solidFill>
                  <a:srgbClr val="080808"/>
                </a:solidFill>
                <a:effectLst/>
              </a:rPr>
              <a:t>,android.</a:t>
            </a:r>
            <a:r>
              <a:rPr lang="en-AU" dirty="0">
                <a:solidFill>
                  <a:srgbClr val="000000"/>
                </a:solidFill>
                <a:effectLst/>
              </a:rPr>
              <a:t>R</a:t>
            </a:r>
            <a:r>
              <a:rPr lang="en-AU" dirty="0">
                <a:solidFill>
                  <a:srgbClr val="080808"/>
                </a:solidFill>
                <a:effectLst/>
              </a:rPr>
              <a:t>.</a:t>
            </a:r>
            <a:r>
              <a:rPr lang="en-AU" dirty="0">
                <a:solidFill>
                  <a:srgbClr val="000000"/>
                </a:solidFill>
                <a:effectLst/>
              </a:rPr>
              <a:t>style</a:t>
            </a:r>
            <a:r>
              <a:rPr lang="en-AU" dirty="0">
                <a:solidFill>
                  <a:srgbClr val="080808"/>
                </a:solidFill>
                <a:effectLst/>
              </a:rPr>
              <a:t>.</a:t>
            </a:r>
            <a:r>
              <a:rPr lang="en-AU" i="1" dirty="0">
                <a:solidFill>
                  <a:srgbClr val="871094"/>
                </a:solidFill>
                <a:effectLst/>
              </a:rPr>
              <a:t>ThemeOverlay</a:t>
            </a:r>
            <a:r>
              <a:rPr lang="en-AU" dirty="0">
                <a:solidFill>
                  <a:srgbClr val="080808"/>
                </a:solidFill>
                <a:effectLst/>
              </a:rPr>
              <a:t>,</a:t>
            </a:r>
            <a:r>
              <a:rPr lang="en-AU" dirty="0">
                <a:solidFill>
                  <a:srgbClr val="000000"/>
                </a:solidFill>
                <a:effectLst/>
              </a:rPr>
              <a:t>DatePickerDialog</a:t>
            </a:r>
            <a:r>
              <a:rPr lang="en-AU" dirty="0">
                <a:solidFill>
                  <a:srgbClr val="080808"/>
                </a:solidFill>
                <a:effectLst/>
              </a:rPr>
              <a:t>.OnDateSetListener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    </a:t>
            </a:r>
            <a:r>
              <a:rPr lang="en-AU" b="1" dirty="0">
                <a:solidFill>
                  <a:srgbClr val="080808"/>
                </a:solidFill>
                <a:effectLst/>
              </a:rPr>
              <a:t>{ </a:t>
            </a:r>
            <a:r>
              <a:rPr lang="en-AU" dirty="0" err="1">
                <a:solidFill>
                  <a:srgbClr val="000000"/>
                </a:solidFill>
                <a:effectLst/>
              </a:rPr>
              <a:t>DatePicker</a:t>
            </a:r>
            <a:r>
              <a:rPr lang="en-AU" dirty="0">
                <a:solidFill>
                  <a:srgbClr val="080808"/>
                </a:solidFill>
                <a:effectLst/>
              </a:rPr>
              <a:t>, </a:t>
            </a:r>
            <a:r>
              <a:rPr lang="en-AU" dirty="0" err="1">
                <a:solidFill>
                  <a:srgbClr val="000000"/>
                </a:solidFill>
                <a:effectLst/>
              </a:rPr>
              <a:t>Year</a:t>
            </a:r>
            <a:r>
              <a:rPr lang="en-AU" dirty="0" err="1">
                <a:solidFill>
                  <a:srgbClr val="080808"/>
                </a:solidFill>
                <a:effectLst/>
              </a:rPr>
              <a:t>,</a:t>
            </a:r>
            <a:r>
              <a:rPr lang="en-AU" dirty="0" err="1">
                <a:solidFill>
                  <a:srgbClr val="000000"/>
                </a:solidFill>
                <a:effectLst/>
              </a:rPr>
              <a:t>Month</a:t>
            </a:r>
            <a:r>
              <a:rPr lang="en-AU" dirty="0" err="1">
                <a:solidFill>
                  <a:srgbClr val="080808"/>
                </a:solidFill>
                <a:effectLst/>
              </a:rPr>
              <a:t>,</a:t>
            </a:r>
            <a:r>
              <a:rPr lang="en-AU" dirty="0" err="1">
                <a:solidFill>
                  <a:srgbClr val="000000"/>
                </a:solidFill>
                <a:effectLst/>
              </a:rPr>
              <a:t>Day</a:t>
            </a:r>
            <a:r>
              <a:rPr lang="en-AU" dirty="0">
                <a:solidFill>
                  <a:srgbClr val="000000"/>
                </a:solidFill>
                <a:effectLst/>
              </a:rPr>
              <a:t> </a:t>
            </a:r>
            <a:r>
              <a:rPr lang="en-AU" b="1" dirty="0">
                <a:solidFill>
                  <a:srgbClr val="080808"/>
                </a:solidFill>
                <a:effectLst/>
              </a:rPr>
              <a:t>-&gt;</a:t>
            </a:r>
            <a:r>
              <a:rPr lang="en-AU" dirty="0" err="1">
                <a:solidFill>
                  <a:srgbClr val="000000"/>
                </a:solidFill>
                <a:effectLst/>
              </a:rPr>
              <a:t>dateText</a:t>
            </a:r>
            <a:r>
              <a:rPr lang="en-AU" dirty="0" err="1">
                <a:solidFill>
                  <a:srgbClr val="080808"/>
                </a:solidFill>
                <a:effectLst/>
              </a:rPr>
              <a:t>.</a:t>
            </a:r>
            <a:r>
              <a:rPr lang="en-AU" i="1" dirty="0" err="1">
                <a:solidFill>
                  <a:srgbClr val="871094"/>
                </a:solidFill>
                <a:effectLst/>
              </a:rPr>
              <a:t>text</a:t>
            </a:r>
            <a:r>
              <a:rPr lang="en-AU" dirty="0">
                <a:solidFill>
                  <a:srgbClr val="080808"/>
                </a:solidFill>
                <a:effectLst/>
              </a:rPr>
              <a:t>=</a:t>
            </a:r>
            <a:r>
              <a:rPr lang="en-AU" dirty="0">
                <a:solidFill>
                  <a:srgbClr val="067D17"/>
                </a:solidFill>
                <a:effectLst/>
              </a:rPr>
              <a:t>"</a:t>
            </a:r>
            <a:r>
              <a:rPr lang="en-AU" dirty="0">
                <a:solidFill>
                  <a:srgbClr val="0037A6"/>
                </a:solidFill>
                <a:effectLst/>
              </a:rPr>
              <a:t>$</a:t>
            </a:r>
            <a:r>
              <a:rPr lang="en-AU" dirty="0">
                <a:solidFill>
                  <a:srgbClr val="000000"/>
                </a:solidFill>
                <a:effectLst/>
              </a:rPr>
              <a:t>Day</a:t>
            </a:r>
            <a:r>
              <a:rPr lang="en-AU" dirty="0">
                <a:solidFill>
                  <a:srgbClr val="067D17"/>
                </a:solidFill>
                <a:effectLst/>
              </a:rPr>
              <a:t>/ </a:t>
            </a:r>
            <a:r>
              <a:rPr lang="en-AU" dirty="0">
                <a:solidFill>
                  <a:srgbClr val="0037A6"/>
                </a:solidFill>
                <a:effectLst/>
              </a:rPr>
              <a:t>${</a:t>
            </a:r>
            <a:r>
              <a:rPr lang="en-AU" dirty="0">
                <a:solidFill>
                  <a:srgbClr val="000000"/>
                </a:solidFill>
                <a:effectLst/>
              </a:rPr>
              <a:t>Month</a:t>
            </a:r>
            <a:r>
              <a:rPr lang="en-AU" dirty="0">
                <a:solidFill>
                  <a:srgbClr val="080808"/>
                </a:solidFill>
                <a:effectLst/>
              </a:rPr>
              <a:t>+</a:t>
            </a:r>
            <a:r>
              <a:rPr lang="en-AU" dirty="0">
                <a:solidFill>
                  <a:srgbClr val="1750EB"/>
                </a:solidFill>
                <a:effectLst/>
              </a:rPr>
              <a:t>1</a:t>
            </a:r>
            <a:r>
              <a:rPr lang="en-AU" dirty="0">
                <a:solidFill>
                  <a:srgbClr val="0037A6"/>
                </a:solidFill>
                <a:effectLst/>
              </a:rPr>
              <a:t>}</a:t>
            </a:r>
            <a:r>
              <a:rPr lang="en-AU" dirty="0">
                <a:solidFill>
                  <a:srgbClr val="067D17"/>
                </a:solidFill>
                <a:effectLst/>
              </a:rPr>
              <a:t>/</a:t>
            </a:r>
            <a:r>
              <a:rPr lang="en-AU" dirty="0">
                <a:solidFill>
                  <a:srgbClr val="0037A6"/>
                </a:solidFill>
                <a:effectLst/>
              </a:rPr>
              <a:t>$</a:t>
            </a:r>
            <a:r>
              <a:rPr lang="en-AU" dirty="0">
                <a:solidFill>
                  <a:srgbClr val="000000"/>
                </a:solidFill>
                <a:effectLst/>
              </a:rPr>
              <a:t>Year</a:t>
            </a:r>
            <a:r>
              <a:rPr lang="en-AU" dirty="0">
                <a:solidFill>
                  <a:srgbClr val="067D17"/>
                </a:solidFill>
                <a:effectLst/>
              </a:rPr>
              <a:t>"</a:t>
            </a:r>
            <a:r>
              <a:rPr lang="en-AU" b="1" dirty="0">
                <a:solidFill>
                  <a:srgbClr val="080808"/>
                </a:solidFill>
                <a:effectLst/>
              </a:rPr>
              <a:t>}</a:t>
            </a:r>
            <a:r>
              <a:rPr lang="en-AU" dirty="0">
                <a:solidFill>
                  <a:srgbClr val="080808"/>
                </a:solidFill>
                <a:effectLst/>
              </a:rPr>
              <a:t>,</a:t>
            </a:r>
            <a:r>
              <a:rPr lang="en-AU" dirty="0" err="1">
                <a:solidFill>
                  <a:srgbClr val="000000"/>
                </a:solidFill>
                <a:effectLst/>
              </a:rPr>
              <a:t>year</a:t>
            </a:r>
            <a:r>
              <a:rPr lang="en-AU" dirty="0" err="1">
                <a:solidFill>
                  <a:srgbClr val="080808"/>
                </a:solidFill>
                <a:effectLst/>
              </a:rPr>
              <a:t>,</a:t>
            </a:r>
            <a:r>
              <a:rPr lang="en-AU" dirty="0" err="1">
                <a:solidFill>
                  <a:srgbClr val="000000"/>
                </a:solidFill>
                <a:effectLst/>
              </a:rPr>
              <a:t>month</a:t>
            </a:r>
            <a:r>
              <a:rPr lang="en-AU" dirty="0" err="1">
                <a:solidFill>
                  <a:srgbClr val="080808"/>
                </a:solidFill>
                <a:effectLst/>
              </a:rPr>
              <a:t>,</a:t>
            </a:r>
            <a:r>
              <a:rPr lang="en-AU" dirty="0" err="1">
                <a:solidFill>
                  <a:srgbClr val="000000"/>
                </a:solidFill>
                <a:effectLst/>
              </a:rPr>
              <a:t>day</a:t>
            </a:r>
            <a:r>
              <a:rPr lang="en-AU" dirty="0">
                <a:solidFill>
                  <a:srgbClr val="080808"/>
                </a:solidFill>
                <a:effectLst/>
              </a:rPr>
              <a:t>)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    </a:t>
            </a:r>
            <a:r>
              <a:rPr lang="en-AU" dirty="0" err="1">
                <a:solidFill>
                  <a:srgbClr val="000000"/>
                </a:solidFill>
                <a:effectLst/>
              </a:rPr>
              <a:t>myDatePicker</a:t>
            </a:r>
            <a:r>
              <a:rPr lang="en-AU" dirty="0" err="1">
                <a:solidFill>
                  <a:srgbClr val="080808"/>
                </a:solidFill>
                <a:effectLst/>
              </a:rPr>
              <a:t>.show</a:t>
            </a:r>
            <a:r>
              <a:rPr lang="en-AU" dirty="0">
                <a:solidFill>
                  <a:srgbClr val="080808"/>
                </a:solidFill>
                <a:effectLst/>
              </a:rPr>
              <a:t>()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</a:t>
            </a:r>
            <a:r>
              <a:rPr lang="en-AU" b="1" dirty="0">
                <a:solidFill>
                  <a:srgbClr val="080808"/>
                </a:solidFill>
                <a:effectLst/>
              </a:rPr>
              <a:t>}</a:t>
            </a:r>
            <a:br>
              <a:rPr lang="en-AU" b="1" dirty="0">
                <a:solidFill>
                  <a:srgbClr val="080808"/>
                </a:solidFill>
                <a:effectLst/>
              </a:rPr>
            </a:br>
            <a:br>
              <a:rPr lang="en-AU" b="1" dirty="0">
                <a:solidFill>
                  <a:srgbClr val="080808"/>
                </a:solidFill>
                <a:effectLst/>
              </a:rPr>
            </a:br>
            <a:r>
              <a:rPr lang="en-AU" b="1" dirty="0">
                <a:solidFill>
                  <a:srgbClr val="080808"/>
                </a:solidFill>
                <a:effectLst/>
              </a:rPr>
              <a:t>        </a:t>
            </a:r>
            <a:r>
              <a:rPr lang="en-AU" dirty="0" err="1">
                <a:solidFill>
                  <a:srgbClr val="000000"/>
                </a:solidFill>
                <a:effectLst/>
              </a:rPr>
              <a:t>timeBtn</a:t>
            </a:r>
            <a:r>
              <a:rPr lang="en-AU" dirty="0" err="1">
                <a:solidFill>
                  <a:srgbClr val="080808"/>
                </a:solidFill>
                <a:effectLst/>
              </a:rPr>
              <a:t>.setOnClickListener</a:t>
            </a:r>
            <a:r>
              <a:rPr lang="en-AU" b="1" dirty="0">
                <a:solidFill>
                  <a:srgbClr val="080808"/>
                </a:solidFill>
                <a:effectLst/>
              </a:rPr>
              <a:t>{</a:t>
            </a:r>
            <a:br>
              <a:rPr lang="en-AU" b="1" dirty="0">
                <a:solidFill>
                  <a:srgbClr val="080808"/>
                </a:solidFill>
                <a:effectLst/>
              </a:rPr>
            </a:br>
            <a:r>
              <a:rPr lang="en-AU" b="1" dirty="0">
                <a:solidFill>
                  <a:srgbClr val="080808"/>
                </a:solidFill>
                <a:effectLst/>
              </a:rPr>
              <a:t>            </a:t>
            </a:r>
            <a:r>
              <a:rPr lang="en-AU" dirty="0" err="1">
                <a:solidFill>
                  <a:srgbClr val="0033B3"/>
                </a:solidFill>
                <a:effectLst/>
              </a:rPr>
              <a:t>val</a:t>
            </a:r>
            <a:r>
              <a:rPr lang="en-AU" dirty="0">
                <a:solidFill>
                  <a:srgbClr val="0033B3"/>
                </a:solidFill>
                <a:effectLst/>
              </a:rPr>
              <a:t> </a:t>
            </a:r>
            <a:r>
              <a:rPr lang="en-AU" dirty="0">
                <a:solidFill>
                  <a:srgbClr val="000000"/>
                </a:solidFill>
                <a:effectLst/>
              </a:rPr>
              <a:t>c </a:t>
            </a:r>
            <a:r>
              <a:rPr lang="en-AU" dirty="0">
                <a:solidFill>
                  <a:srgbClr val="080808"/>
                </a:solidFill>
                <a:effectLst/>
              </a:rPr>
              <a:t>= </a:t>
            </a:r>
            <a:r>
              <a:rPr lang="en-AU" dirty="0" err="1">
                <a:solidFill>
                  <a:srgbClr val="000000"/>
                </a:solidFill>
                <a:effectLst/>
              </a:rPr>
              <a:t>Calendar</a:t>
            </a:r>
            <a:r>
              <a:rPr lang="en-AU" dirty="0" err="1">
                <a:solidFill>
                  <a:srgbClr val="080808"/>
                </a:solidFill>
                <a:effectLst/>
              </a:rPr>
              <a:t>.getInstance</a:t>
            </a:r>
            <a:r>
              <a:rPr lang="en-AU" dirty="0">
                <a:solidFill>
                  <a:srgbClr val="080808"/>
                </a:solidFill>
                <a:effectLst/>
              </a:rPr>
              <a:t>()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    </a:t>
            </a:r>
            <a:r>
              <a:rPr lang="en-AU" dirty="0" err="1">
                <a:solidFill>
                  <a:srgbClr val="0033B3"/>
                </a:solidFill>
                <a:effectLst/>
              </a:rPr>
              <a:t>val</a:t>
            </a:r>
            <a:r>
              <a:rPr lang="en-AU" dirty="0">
                <a:solidFill>
                  <a:srgbClr val="0033B3"/>
                </a:solidFill>
                <a:effectLst/>
              </a:rPr>
              <a:t> </a:t>
            </a:r>
            <a:r>
              <a:rPr lang="en-AU" dirty="0">
                <a:solidFill>
                  <a:srgbClr val="000000"/>
                </a:solidFill>
                <a:effectLst/>
              </a:rPr>
              <a:t>hour </a:t>
            </a:r>
            <a:r>
              <a:rPr lang="en-AU" dirty="0">
                <a:solidFill>
                  <a:srgbClr val="080808"/>
                </a:solidFill>
                <a:effectLst/>
              </a:rPr>
              <a:t>=</a:t>
            </a:r>
            <a:r>
              <a:rPr lang="en-AU" dirty="0" err="1">
                <a:solidFill>
                  <a:srgbClr val="000000"/>
                </a:solidFill>
                <a:effectLst/>
              </a:rPr>
              <a:t>c</a:t>
            </a:r>
            <a:r>
              <a:rPr lang="en-AU" dirty="0" err="1">
                <a:solidFill>
                  <a:srgbClr val="080808"/>
                </a:solidFill>
                <a:effectLst/>
              </a:rPr>
              <a:t>.get</a:t>
            </a:r>
            <a:r>
              <a:rPr lang="en-AU" dirty="0">
                <a:solidFill>
                  <a:srgbClr val="080808"/>
                </a:solidFill>
                <a:effectLst/>
              </a:rPr>
              <a:t>(</a:t>
            </a:r>
            <a:r>
              <a:rPr lang="en-AU" dirty="0" err="1">
                <a:solidFill>
                  <a:srgbClr val="000000"/>
                </a:solidFill>
                <a:effectLst/>
              </a:rPr>
              <a:t>Calendar</a:t>
            </a:r>
            <a:r>
              <a:rPr lang="en-AU" dirty="0" err="1">
                <a:solidFill>
                  <a:srgbClr val="080808"/>
                </a:solidFill>
                <a:effectLst/>
              </a:rPr>
              <a:t>.</a:t>
            </a:r>
            <a:r>
              <a:rPr lang="en-AU" i="1" dirty="0" err="1">
                <a:solidFill>
                  <a:srgbClr val="871094"/>
                </a:solidFill>
                <a:effectLst/>
              </a:rPr>
              <a:t>HOUR_OF_DAY</a:t>
            </a:r>
            <a:r>
              <a:rPr lang="en-AU" dirty="0">
                <a:solidFill>
                  <a:srgbClr val="080808"/>
                </a:solidFill>
                <a:effectLst/>
              </a:rPr>
              <a:t>)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    </a:t>
            </a:r>
            <a:r>
              <a:rPr lang="en-AU" dirty="0" err="1">
                <a:solidFill>
                  <a:srgbClr val="0033B3"/>
                </a:solidFill>
                <a:effectLst/>
              </a:rPr>
              <a:t>val</a:t>
            </a:r>
            <a:r>
              <a:rPr lang="en-AU" dirty="0">
                <a:solidFill>
                  <a:srgbClr val="0033B3"/>
                </a:solidFill>
                <a:effectLst/>
              </a:rPr>
              <a:t> </a:t>
            </a:r>
            <a:r>
              <a:rPr lang="en-AU" dirty="0">
                <a:solidFill>
                  <a:srgbClr val="000000"/>
                </a:solidFill>
                <a:effectLst/>
              </a:rPr>
              <a:t>minutes </a:t>
            </a:r>
            <a:r>
              <a:rPr lang="en-AU" dirty="0">
                <a:solidFill>
                  <a:srgbClr val="080808"/>
                </a:solidFill>
                <a:effectLst/>
              </a:rPr>
              <a:t>=</a:t>
            </a:r>
            <a:r>
              <a:rPr lang="en-AU" dirty="0" err="1">
                <a:solidFill>
                  <a:srgbClr val="000000"/>
                </a:solidFill>
                <a:effectLst/>
              </a:rPr>
              <a:t>c</a:t>
            </a:r>
            <a:r>
              <a:rPr lang="en-AU" dirty="0" err="1">
                <a:solidFill>
                  <a:srgbClr val="080808"/>
                </a:solidFill>
                <a:effectLst/>
              </a:rPr>
              <a:t>.get</a:t>
            </a:r>
            <a:r>
              <a:rPr lang="en-AU" dirty="0">
                <a:solidFill>
                  <a:srgbClr val="080808"/>
                </a:solidFill>
                <a:effectLst/>
              </a:rPr>
              <a:t>(</a:t>
            </a:r>
            <a:r>
              <a:rPr lang="en-AU" dirty="0" err="1">
                <a:solidFill>
                  <a:srgbClr val="000000"/>
                </a:solidFill>
                <a:effectLst/>
              </a:rPr>
              <a:t>Calendar</a:t>
            </a:r>
            <a:r>
              <a:rPr lang="en-AU" dirty="0" err="1">
                <a:solidFill>
                  <a:srgbClr val="080808"/>
                </a:solidFill>
                <a:effectLst/>
              </a:rPr>
              <a:t>.</a:t>
            </a:r>
            <a:r>
              <a:rPr lang="en-AU" i="1" dirty="0" err="1">
                <a:solidFill>
                  <a:srgbClr val="871094"/>
                </a:solidFill>
                <a:effectLst/>
              </a:rPr>
              <a:t>MINUTE</a:t>
            </a:r>
            <a:r>
              <a:rPr lang="en-AU" dirty="0">
                <a:solidFill>
                  <a:srgbClr val="080808"/>
                </a:solidFill>
                <a:effectLst/>
              </a:rPr>
              <a:t>)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    </a:t>
            </a:r>
            <a:r>
              <a:rPr lang="en-AU" dirty="0" err="1">
                <a:solidFill>
                  <a:srgbClr val="0033B3"/>
                </a:solidFill>
                <a:effectLst/>
              </a:rPr>
              <a:t>val</a:t>
            </a:r>
            <a:r>
              <a:rPr lang="en-AU" dirty="0">
                <a:solidFill>
                  <a:srgbClr val="0033B3"/>
                </a:solidFill>
                <a:effectLst/>
              </a:rPr>
              <a:t> </a:t>
            </a:r>
            <a:r>
              <a:rPr lang="en-AU" dirty="0" err="1">
                <a:solidFill>
                  <a:srgbClr val="000000"/>
                </a:solidFill>
                <a:effectLst/>
              </a:rPr>
              <a:t>myTimePicker</a:t>
            </a:r>
            <a:r>
              <a:rPr lang="en-AU" dirty="0">
                <a:solidFill>
                  <a:srgbClr val="080808"/>
                </a:solidFill>
                <a:effectLst/>
              </a:rPr>
              <a:t>= </a:t>
            </a:r>
            <a:r>
              <a:rPr lang="en-AU" dirty="0" err="1">
                <a:solidFill>
                  <a:srgbClr val="080808"/>
                </a:solidFill>
                <a:effectLst/>
              </a:rPr>
              <a:t>TimePickerDialog</a:t>
            </a:r>
            <a:r>
              <a:rPr lang="en-AU" dirty="0">
                <a:solidFill>
                  <a:srgbClr val="080808"/>
                </a:solidFill>
                <a:effectLst/>
              </a:rPr>
              <a:t>(</a:t>
            </a:r>
            <a:r>
              <a:rPr lang="en-AU" dirty="0" err="1">
                <a:solidFill>
                  <a:srgbClr val="0033B3"/>
                </a:solidFill>
                <a:effectLst/>
              </a:rPr>
              <a:t>this</a:t>
            </a:r>
            <a:r>
              <a:rPr lang="en-AU" dirty="0" err="1">
                <a:solidFill>
                  <a:srgbClr val="080808"/>
                </a:solidFill>
                <a:effectLst/>
              </a:rPr>
              <a:t>,</a:t>
            </a:r>
            <a:r>
              <a:rPr lang="en-AU" dirty="0" err="1">
                <a:solidFill>
                  <a:srgbClr val="000000"/>
                </a:solidFill>
                <a:effectLst/>
              </a:rPr>
              <a:t>TimePickerDialog</a:t>
            </a:r>
            <a:r>
              <a:rPr lang="en-AU" dirty="0" err="1">
                <a:solidFill>
                  <a:srgbClr val="080808"/>
                </a:solidFill>
                <a:effectLst/>
              </a:rPr>
              <a:t>.OnTimeSetListener</a:t>
            </a:r>
            <a:r>
              <a:rPr lang="en-AU" dirty="0">
                <a:solidFill>
                  <a:srgbClr val="080808"/>
                </a:solidFill>
                <a:effectLst/>
              </a:rPr>
              <a:t> </a:t>
            </a:r>
            <a:r>
              <a:rPr lang="en-AU" b="1" dirty="0">
                <a:solidFill>
                  <a:srgbClr val="080808"/>
                </a:solidFill>
                <a:effectLst/>
              </a:rPr>
              <a:t>{ </a:t>
            </a:r>
            <a:r>
              <a:rPr lang="en-AU" dirty="0" err="1">
                <a:solidFill>
                  <a:srgbClr val="000000"/>
                </a:solidFill>
                <a:effectLst/>
              </a:rPr>
              <a:t>TimePicker</a:t>
            </a:r>
            <a:r>
              <a:rPr lang="en-AU" dirty="0">
                <a:solidFill>
                  <a:srgbClr val="080808"/>
                </a:solidFill>
                <a:effectLst/>
              </a:rPr>
              <a:t>, </a:t>
            </a:r>
            <a:r>
              <a:rPr lang="en-AU" dirty="0" err="1">
                <a:solidFill>
                  <a:srgbClr val="000000"/>
                </a:solidFill>
                <a:effectLst/>
              </a:rPr>
              <a:t>hourOfDay</a:t>
            </a:r>
            <a:r>
              <a:rPr lang="en-AU" dirty="0">
                <a:solidFill>
                  <a:srgbClr val="080808"/>
                </a:solidFill>
                <a:effectLst/>
              </a:rPr>
              <a:t>, </a:t>
            </a:r>
            <a:r>
              <a:rPr lang="en-AU" dirty="0">
                <a:solidFill>
                  <a:srgbClr val="000000"/>
                </a:solidFill>
                <a:effectLst/>
              </a:rPr>
              <a:t>minute </a:t>
            </a:r>
            <a:r>
              <a:rPr lang="en-AU" b="1" dirty="0">
                <a:solidFill>
                  <a:srgbClr val="080808"/>
                </a:solidFill>
                <a:effectLst/>
              </a:rPr>
              <a:t>-&gt;</a:t>
            </a:r>
            <a:br>
              <a:rPr lang="en-AU" b="1" dirty="0">
                <a:solidFill>
                  <a:srgbClr val="080808"/>
                </a:solidFill>
                <a:effectLst/>
              </a:rPr>
            </a:br>
            <a:r>
              <a:rPr lang="en-AU" b="1" dirty="0">
                <a:solidFill>
                  <a:srgbClr val="080808"/>
                </a:solidFill>
                <a:effectLst/>
              </a:rPr>
              <a:t>                </a:t>
            </a:r>
            <a:r>
              <a:rPr lang="en-AU" dirty="0" err="1">
                <a:solidFill>
                  <a:srgbClr val="000000"/>
                </a:solidFill>
                <a:effectLst/>
              </a:rPr>
              <a:t>timeText</a:t>
            </a:r>
            <a:r>
              <a:rPr lang="en-AU" dirty="0" err="1">
                <a:solidFill>
                  <a:srgbClr val="080808"/>
                </a:solidFill>
                <a:effectLst/>
              </a:rPr>
              <a:t>.</a:t>
            </a:r>
            <a:r>
              <a:rPr lang="en-AU" i="1" dirty="0" err="1">
                <a:solidFill>
                  <a:srgbClr val="871094"/>
                </a:solidFill>
                <a:effectLst/>
              </a:rPr>
              <a:t>text</a:t>
            </a:r>
            <a:r>
              <a:rPr lang="en-AU" dirty="0">
                <a:solidFill>
                  <a:srgbClr val="080808"/>
                </a:solidFill>
                <a:effectLst/>
              </a:rPr>
              <a:t>=</a:t>
            </a:r>
            <a:r>
              <a:rPr lang="en-AU" dirty="0">
                <a:solidFill>
                  <a:srgbClr val="067D17"/>
                </a:solidFill>
                <a:effectLst/>
              </a:rPr>
              <a:t>"</a:t>
            </a:r>
            <a:r>
              <a:rPr lang="en-AU" dirty="0">
                <a:solidFill>
                  <a:srgbClr val="0037A6"/>
                </a:solidFill>
                <a:effectLst/>
              </a:rPr>
              <a:t>$</a:t>
            </a:r>
            <a:r>
              <a:rPr lang="en-AU" dirty="0" err="1">
                <a:solidFill>
                  <a:srgbClr val="000000"/>
                </a:solidFill>
                <a:effectLst/>
              </a:rPr>
              <a:t>hourOfDay</a:t>
            </a:r>
            <a:r>
              <a:rPr lang="en-AU" dirty="0">
                <a:solidFill>
                  <a:srgbClr val="067D17"/>
                </a:solidFill>
                <a:effectLst/>
              </a:rPr>
              <a:t> :  </a:t>
            </a:r>
            <a:r>
              <a:rPr lang="en-AU" dirty="0">
                <a:solidFill>
                  <a:srgbClr val="0037A6"/>
                </a:solidFill>
                <a:effectLst/>
              </a:rPr>
              <a:t>$</a:t>
            </a:r>
            <a:r>
              <a:rPr lang="en-AU" dirty="0">
                <a:solidFill>
                  <a:srgbClr val="000000"/>
                </a:solidFill>
                <a:effectLst/>
              </a:rPr>
              <a:t>minute</a:t>
            </a:r>
            <a:r>
              <a:rPr lang="en-AU" dirty="0">
                <a:solidFill>
                  <a:srgbClr val="067D17"/>
                </a:solidFill>
                <a:effectLst/>
              </a:rPr>
              <a:t>"</a:t>
            </a:r>
            <a:r>
              <a:rPr lang="en-AU" b="1" dirty="0">
                <a:solidFill>
                  <a:srgbClr val="080808"/>
                </a:solidFill>
                <a:effectLst/>
              </a:rPr>
              <a:t>}</a:t>
            </a:r>
            <a:r>
              <a:rPr lang="en-AU" dirty="0">
                <a:solidFill>
                  <a:srgbClr val="080808"/>
                </a:solidFill>
                <a:effectLst/>
              </a:rPr>
              <a:t>,</a:t>
            </a:r>
            <a:r>
              <a:rPr lang="en-AU" dirty="0" err="1">
                <a:solidFill>
                  <a:srgbClr val="000000"/>
                </a:solidFill>
                <a:effectLst/>
              </a:rPr>
              <a:t>hour</a:t>
            </a:r>
            <a:r>
              <a:rPr lang="en-AU" dirty="0" err="1">
                <a:solidFill>
                  <a:srgbClr val="080808"/>
                </a:solidFill>
                <a:effectLst/>
              </a:rPr>
              <a:t>,</a:t>
            </a:r>
            <a:r>
              <a:rPr lang="en-AU" dirty="0" err="1">
                <a:solidFill>
                  <a:srgbClr val="000000"/>
                </a:solidFill>
                <a:effectLst/>
              </a:rPr>
              <a:t>minutes</a:t>
            </a:r>
            <a:r>
              <a:rPr lang="en-AU" dirty="0" err="1">
                <a:solidFill>
                  <a:srgbClr val="080808"/>
                </a:solidFill>
                <a:effectLst/>
              </a:rPr>
              <a:t>,</a:t>
            </a:r>
            <a:r>
              <a:rPr lang="en-AU" dirty="0" err="1">
                <a:solidFill>
                  <a:srgbClr val="0033B3"/>
                </a:solidFill>
                <a:effectLst/>
              </a:rPr>
              <a:t>true</a:t>
            </a:r>
            <a:r>
              <a:rPr lang="en-AU" dirty="0">
                <a:solidFill>
                  <a:srgbClr val="080808"/>
                </a:solidFill>
                <a:effectLst/>
              </a:rPr>
              <a:t>)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        </a:t>
            </a:r>
            <a:r>
              <a:rPr lang="en-AU" dirty="0" err="1">
                <a:solidFill>
                  <a:srgbClr val="000000"/>
                </a:solidFill>
                <a:effectLst/>
              </a:rPr>
              <a:t>myTimePicker</a:t>
            </a:r>
            <a:r>
              <a:rPr lang="en-AU" dirty="0" err="1">
                <a:solidFill>
                  <a:srgbClr val="080808"/>
                </a:solidFill>
                <a:effectLst/>
              </a:rPr>
              <a:t>.show</a:t>
            </a:r>
            <a:r>
              <a:rPr lang="en-AU" dirty="0">
                <a:solidFill>
                  <a:srgbClr val="080808"/>
                </a:solidFill>
                <a:effectLst/>
              </a:rPr>
              <a:t>()</a:t>
            </a:r>
            <a:r>
              <a:rPr lang="en-AU" b="1" dirty="0">
                <a:solidFill>
                  <a:srgbClr val="080808"/>
                </a:solidFill>
                <a:effectLst/>
              </a:rPr>
              <a:t>}</a:t>
            </a:r>
            <a:br>
              <a:rPr lang="en-AU" b="1" dirty="0">
                <a:solidFill>
                  <a:srgbClr val="080808"/>
                </a:solidFill>
                <a:effectLst/>
              </a:rPr>
            </a:br>
            <a:r>
              <a:rPr lang="en-AU" b="1" dirty="0">
                <a:solidFill>
                  <a:srgbClr val="080808"/>
                </a:solidFill>
                <a:effectLst/>
              </a:rPr>
              <a:t>    </a:t>
            </a:r>
            <a:r>
              <a:rPr lang="en-AU" dirty="0">
                <a:solidFill>
                  <a:srgbClr val="080808"/>
                </a:solidFill>
                <a:effectLst/>
              </a:rPr>
              <a:t>}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}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br>
              <a:rPr lang="en-AU" dirty="0">
                <a:solidFill>
                  <a:srgbClr val="080808"/>
                </a:solidFill>
                <a:effectLst/>
              </a:rPr>
            </a:br>
            <a:br>
              <a:rPr lang="en-AU" dirty="0">
                <a:solidFill>
                  <a:srgbClr val="080808"/>
                </a:solidFill>
                <a:effectLst/>
              </a:rPr>
            </a:br>
            <a:endParaRPr lang="en-AU" dirty="0">
              <a:solidFill>
                <a:srgbClr val="080808"/>
              </a:solidFill>
              <a:effectLst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F4557-C931-48EB-BE1A-090657F3EE5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512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srgbClr val="0033B3"/>
                </a:solidFill>
                <a:effectLst/>
              </a:rPr>
              <a:t>package </a:t>
            </a:r>
            <a:r>
              <a:rPr lang="en-AU" dirty="0">
                <a:solidFill>
                  <a:srgbClr val="080808"/>
                </a:solidFill>
                <a:effectLst/>
              </a:rPr>
              <a:t>com.example.lecture_5_part_3_date_time_picker </a:t>
            </a:r>
            <a:r>
              <a:rPr lang="en-AU" i="1" dirty="0">
                <a:solidFill>
                  <a:srgbClr val="8C8C8C"/>
                </a:solidFill>
                <a:effectLst/>
              </a:rPr>
              <a:t>// Make sure to change the package to your project name</a:t>
            </a:r>
            <a:br>
              <a:rPr lang="en-AU" i="1" dirty="0">
                <a:solidFill>
                  <a:srgbClr val="8C8C8C"/>
                </a:solidFill>
                <a:effectLst/>
              </a:rPr>
            </a:br>
            <a:br>
              <a:rPr lang="en-AU" i="1" dirty="0">
                <a:solidFill>
                  <a:srgbClr val="8C8C8C"/>
                </a:solidFill>
                <a:effectLst/>
              </a:rPr>
            </a:br>
            <a:r>
              <a:rPr lang="en-AU" dirty="0">
                <a:solidFill>
                  <a:srgbClr val="0033B3"/>
                </a:solidFill>
                <a:effectLst/>
              </a:rPr>
              <a:t>import </a:t>
            </a:r>
            <a:r>
              <a:rPr lang="en-AU" dirty="0" err="1">
                <a:solidFill>
                  <a:srgbClr val="080808"/>
                </a:solidFill>
                <a:effectLst/>
              </a:rPr>
              <a:t>android.app.</a:t>
            </a:r>
            <a:r>
              <a:rPr lang="en-AU" dirty="0" err="1">
                <a:solidFill>
                  <a:srgbClr val="000000"/>
                </a:solidFill>
                <a:effectLst/>
              </a:rPr>
              <a:t>DatePickerDialog</a:t>
            </a:r>
            <a:br>
              <a:rPr lang="en-AU" dirty="0">
                <a:solidFill>
                  <a:srgbClr val="000000"/>
                </a:solidFill>
                <a:effectLst/>
              </a:rPr>
            </a:br>
            <a:r>
              <a:rPr lang="en-AU" dirty="0">
                <a:solidFill>
                  <a:srgbClr val="0033B3"/>
                </a:solidFill>
                <a:effectLst/>
              </a:rPr>
              <a:t>import </a:t>
            </a:r>
            <a:r>
              <a:rPr lang="en-AU" dirty="0" err="1">
                <a:solidFill>
                  <a:srgbClr val="080808"/>
                </a:solidFill>
                <a:effectLst/>
              </a:rPr>
              <a:t>android.app.</a:t>
            </a:r>
            <a:r>
              <a:rPr lang="en-AU" dirty="0" err="1">
                <a:solidFill>
                  <a:srgbClr val="000000"/>
                </a:solidFill>
                <a:effectLst/>
              </a:rPr>
              <a:t>TimePickerDialog</a:t>
            </a:r>
            <a:br>
              <a:rPr lang="en-AU" dirty="0">
                <a:solidFill>
                  <a:srgbClr val="000000"/>
                </a:solidFill>
                <a:effectLst/>
              </a:rPr>
            </a:br>
            <a:r>
              <a:rPr lang="en-AU" dirty="0">
                <a:solidFill>
                  <a:srgbClr val="0033B3"/>
                </a:solidFill>
                <a:effectLst/>
              </a:rPr>
              <a:t>import </a:t>
            </a:r>
            <a:r>
              <a:rPr lang="en-AU" dirty="0" err="1">
                <a:solidFill>
                  <a:srgbClr val="080808"/>
                </a:solidFill>
                <a:effectLst/>
              </a:rPr>
              <a:t>android.os.</a:t>
            </a:r>
            <a:r>
              <a:rPr lang="en-AU" dirty="0" err="1">
                <a:solidFill>
                  <a:srgbClr val="000000"/>
                </a:solidFill>
                <a:effectLst/>
              </a:rPr>
              <a:t>Bundle</a:t>
            </a:r>
            <a:br>
              <a:rPr lang="en-AU" dirty="0">
                <a:solidFill>
                  <a:srgbClr val="000000"/>
                </a:solidFill>
                <a:effectLst/>
              </a:rPr>
            </a:br>
            <a:r>
              <a:rPr lang="en-AU" dirty="0">
                <a:solidFill>
                  <a:srgbClr val="0033B3"/>
                </a:solidFill>
                <a:effectLst/>
              </a:rPr>
              <a:t>import </a:t>
            </a:r>
            <a:r>
              <a:rPr lang="en-AU" dirty="0" err="1">
                <a:solidFill>
                  <a:srgbClr val="080808"/>
                </a:solidFill>
                <a:effectLst/>
              </a:rPr>
              <a:t>android.widget.</a:t>
            </a:r>
            <a:r>
              <a:rPr lang="en-AU" dirty="0" err="1">
                <a:solidFill>
                  <a:srgbClr val="000000"/>
                </a:solidFill>
                <a:effectLst/>
              </a:rPr>
              <a:t>Button</a:t>
            </a:r>
            <a:br>
              <a:rPr lang="en-AU" dirty="0">
                <a:solidFill>
                  <a:srgbClr val="000000"/>
                </a:solidFill>
                <a:effectLst/>
              </a:rPr>
            </a:br>
            <a:r>
              <a:rPr lang="en-AU" dirty="0">
                <a:solidFill>
                  <a:srgbClr val="0033B3"/>
                </a:solidFill>
                <a:effectLst/>
              </a:rPr>
              <a:t>import </a:t>
            </a:r>
            <a:r>
              <a:rPr lang="en-AU" dirty="0" err="1">
                <a:solidFill>
                  <a:srgbClr val="080808"/>
                </a:solidFill>
                <a:effectLst/>
              </a:rPr>
              <a:t>android.widget.</a:t>
            </a:r>
            <a:r>
              <a:rPr lang="en-AU" dirty="0" err="1">
                <a:solidFill>
                  <a:srgbClr val="000000"/>
                </a:solidFill>
                <a:effectLst/>
              </a:rPr>
              <a:t>TextView</a:t>
            </a:r>
            <a:br>
              <a:rPr lang="en-AU" dirty="0">
                <a:solidFill>
                  <a:srgbClr val="000000"/>
                </a:solidFill>
                <a:effectLst/>
              </a:rPr>
            </a:br>
            <a:r>
              <a:rPr lang="en-AU" dirty="0">
                <a:solidFill>
                  <a:srgbClr val="0033B3"/>
                </a:solidFill>
                <a:effectLst/>
              </a:rPr>
              <a:t>import </a:t>
            </a:r>
            <a:r>
              <a:rPr lang="en-AU" dirty="0" err="1">
                <a:solidFill>
                  <a:srgbClr val="080808"/>
                </a:solidFill>
                <a:effectLst/>
              </a:rPr>
              <a:t>androidx.activity.enableEdgeToEdge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033B3"/>
                </a:solidFill>
                <a:effectLst/>
              </a:rPr>
              <a:t>import </a:t>
            </a:r>
            <a:r>
              <a:rPr lang="en-AU" dirty="0" err="1">
                <a:solidFill>
                  <a:srgbClr val="080808"/>
                </a:solidFill>
                <a:effectLst/>
              </a:rPr>
              <a:t>androidx.appcompat.app.</a:t>
            </a:r>
            <a:r>
              <a:rPr lang="en-AU" dirty="0" err="1">
                <a:solidFill>
                  <a:srgbClr val="000000"/>
                </a:solidFill>
                <a:effectLst/>
              </a:rPr>
              <a:t>AppCompatActivity</a:t>
            </a:r>
            <a:br>
              <a:rPr lang="en-AU" dirty="0">
                <a:solidFill>
                  <a:srgbClr val="000000"/>
                </a:solidFill>
                <a:effectLst/>
              </a:rPr>
            </a:br>
            <a:r>
              <a:rPr lang="en-AU" dirty="0">
                <a:solidFill>
                  <a:srgbClr val="0033B3"/>
                </a:solidFill>
                <a:effectLst/>
              </a:rPr>
              <a:t>import </a:t>
            </a:r>
            <a:r>
              <a:rPr lang="en-AU" dirty="0" err="1">
                <a:solidFill>
                  <a:srgbClr val="080808"/>
                </a:solidFill>
                <a:effectLst/>
              </a:rPr>
              <a:t>java.util.</a:t>
            </a:r>
            <a:r>
              <a:rPr lang="en-AU" dirty="0" err="1">
                <a:solidFill>
                  <a:srgbClr val="000000"/>
                </a:solidFill>
                <a:effectLst/>
              </a:rPr>
              <a:t>Calendar</a:t>
            </a:r>
            <a:br>
              <a:rPr lang="en-AU" dirty="0">
                <a:solidFill>
                  <a:srgbClr val="000000"/>
                </a:solidFill>
                <a:effectLst/>
              </a:rPr>
            </a:br>
            <a:br>
              <a:rPr lang="en-AU" dirty="0">
                <a:solidFill>
                  <a:srgbClr val="000000"/>
                </a:solidFill>
                <a:effectLst/>
              </a:rPr>
            </a:br>
            <a:br>
              <a:rPr lang="en-AU" dirty="0">
                <a:solidFill>
                  <a:srgbClr val="000000"/>
                </a:solidFill>
                <a:effectLst/>
              </a:rPr>
            </a:br>
            <a:r>
              <a:rPr lang="en-AU" dirty="0">
                <a:solidFill>
                  <a:srgbClr val="0033B3"/>
                </a:solidFill>
                <a:effectLst/>
              </a:rPr>
              <a:t>class </a:t>
            </a:r>
            <a:r>
              <a:rPr lang="en-AU" dirty="0" err="1">
                <a:solidFill>
                  <a:srgbClr val="000000"/>
                </a:solidFill>
                <a:effectLst/>
              </a:rPr>
              <a:t>MainActivity</a:t>
            </a:r>
            <a:r>
              <a:rPr lang="en-AU" dirty="0">
                <a:solidFill>
                  <a:srgbClr val="000000"/>
                </a:solidFill>
                <a:effectLst/>
              </a:rPr>
              <a:t> </a:t>
            </a:r>
            <a:r>
              <a:rPr lang="en-AU" dirty="0">
                <a:solidFill>
                  <a:srgbClr val="080808"/>
                </a:solidFill>
                <a:effectLst/>
              </a:rPr>
              <a:t>: </a:t>
            </a:r>
            <a:r>
              <a:rPr lang="en-AU" dirty="0" err="1">
                <a:solidFill>
                  <a:srgbClr val="080808"/>
                </a:solidFill>
                <a:effectLst/>
              </a:rPr>
              <a:t>AppCompatActivity</a:t>
            </a:r>
            <a:r>
              <a:rPr lang="en-AU" dirty="0">
                <a:solidFill>
                  <a:srgbClr val="080808"/>
                </a:solidFill>
                <a:effectLst/>
              </a:rPr>
              <a:t>() {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</a:t>
            </a:r>
            <a:r>
              <a:rPr lang="en-AU" dirty="0">
                <a:solidFill>
                  <a:srgbClr val="0033B3"/>
                </a:solidFill>
                <a:effectLst/>
              </a:rPr>
              <a:t>override fun </a:t>
            </a:r>
            <a:r>
              <a:rPr lang="en-AU" dirty="0" err="1">
                <a:solidFill>
                  <a:srgbClr val="00627A"/>
                </a:solidFill>
                <a:effectLst/>
              </a:rPr>
              <a:t>onCreate</a:t>
            </a:r>
            <a:r>
              <a:rPr lang="en-AU" dirty="0">
                <a:solidFill>
                  <a:srgbClr val="080808"/>
                </a:solidFill>
                <a:effectLst/>
              </a:rPr>
              <a:t>(</a:t>
            </a:r>
            <a:r>
              <a:rPr lang="en-AU" dirty="0" err="1">
                <a:solidFill>
                  <a:srgbClr val="000000"/>
                </a:solidFill>
                <a:effectLst/>
              </a:rPr>
              <a:t>savedInstanceState</a:t>
            </a:r>
            <a:r>
              <a:rPr lang="en-AU" dirty="0">
                <a:solidFill>
                  <a:srgbClr val="080808"/>
                </a:solidFill>
                <a:effectLst/>
              </a:rPr>
              <a:t>: </a:t>
            </a:r>
            <a:r>
              <a:rPr lang="en-AU" dirty="0">
                <a:solidFill>
                  <a:srgbClr val="000000"/>
                </a:solidFill>
                <a:effectLst/>
              </a:rPr>
              <a:t>Bundle</a:t>
            </a:r>
            <a:r>
              <a:rPr lang="en-AU" dirty="0">
                <a:solidFill>
                  <a:srgbClr val="080808"/>
                </a:solidFill>
                <a:effectLst/>
              </a:rPr>
              <a:t>?) {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</a:t>
            </a:r>
            <a:r>
              <a:rPr lang="en-AU" dirty="0" err="1">
                <a:solidFill>
                  <a:srgbClr val="0033B3"/>
                </a:solidFill>
                <a:effectLst/>
              </a:rPr>
              <a:t>super</a:t>
            </a:r>
            <a:r>
              <a:rPr lang="en-AU" dirty="0" err="1">
                <a:solidFill>
                  <a:srgbClr val="080808"/>
                </a:solidFill>
                <a:effectLst/>
              </a:rPr>
              <a:t>.onCreate</a:t>
            </a:r>
            <a:r>
              <a:rPr lang="en-AU" dirty="0">
                <a:solidFill>
                  <a:srgbClr val="080808"/>
                </a:solidFill>
                <a:effectLst/>
              </a:rPr>
              <a:t>(</a:t>
            </a:r>
            <a:r>
              <a:rPr lang="en-AU" dirty="0" err="1">
                <a:solidFill>
                  <a:srgbClr val="000000"/>
                </a:solidFill>
                <a:effectLst/>
              </a:rPr>
              <a:t>savedInstanceState</a:t>
            </a:r>
            <a:r>
              <a:rPr lang="en-AU" dirty="0">
                <a:solidFill>
                  <a:srgbClr val="080808"/>
                </a:solidFill>
                <a:effectLst/>
              </a:rPr>
              <a:t>)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</a:t>
            </a:r>
            <a:r>
              <a:rPr lang="en-AU" i="1" dirty="0" err="1">
                <a:solidFill>
                  <a:srgbClr val="00627A"/>
                </a:solidFill>
                <a:effectLst/>
              </a:rPr>
              <a:t>enableEdgeToEdge</a:t>
            </a:r>
            <a:r>
              <a:rPr lang="en-AU" dirty="0">
                <a:solidFill>
                  <a:srgbClr val="080808"/>
                </a:solidFill>
                <a:effectLst/>
              </a:rPr>
              <a:t>()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</a:t>
            </a:r>
            <a:r>
              <a:rPr lang="en-AU" dirty="0" err="1">
                <a:solidFill>
                  <a:srgbClr val="080808"/>
                </a:solidFill>
                <a:effectLst/>
              </a:rPr>
              <a:t>setContentView</a:t>
            </a:r>
            <a:r>
              <a:rPr lang="en-AU" dirty="0">
                <a:solidFill>
                  <a:srgbClr val="080808"/>
                </a:solidFill>
                <a:effectLst/>
              </a:rPr>
              <a:t>(</a:t>
            </a:r>
            <a:r>
              <a:rPr lang="en-AU" dirty="0" err="1">
                <a:solidFill>
                  <a:srgbClr val="000000"/>
                </a:solidFill>
                <a:effectLst/>
              </a:rPr>
              <a:t>R</a:t>
            </a:r>
            <a:r>
              <a:rPr lang="en-AU" dirty="0" err="1">
                <a:solidFill>
                  <a:srgbClr val="080808"/>
                </a:solidFill>
                <a:effectLst/>
              </a:rPr>
              <a:t>.</a:t>
            </a:r>
            <a:r>
              <a:rPr lang="en-AU" dirty="0" err="1">
                <a:solidFill>
                  <a:srgbClr val="000000"/>
                </a:solidFill>
                <a:effectLst/>
              </a:rPr>
              <a:t>layout</a:t>
            </a:r>
            <a:r>
              <a:rPr lang="en-AU" dirty="0" err="1">
                <a:solidFill>
                  <a:srgbClr val="080808"/>
                </a:solidFill>
                <a:effectLst/>
              </a:rPr>
              <a:t>.</a:t>
            </a:r>
            <a:r>
              <a:rPr lang="en-AU" i="1" dirty="0" err="1">
                <a:solidFill>
                  <a:srgbClr val="871094"/>
                </a:solidFill>
                <a:effectLst/>
              </a:rPr>
              <a:t>activity_main</a:t>
            </a:r>
            <a:r>
              <a:rPr lang="en-AU" dirty="0">
                <a:solidFill>
                  <a:srgbClr val="080808"/>
                </a:solidFill>
                <a:effectLst/>
              </a:rPr>
              <a:t>)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</a:t>
            </a:r>
            <a:r>
              <a:rPr lang="en-AU" dirty="0" err="1">
                <a:solidFill>
                  <a:srgbClr val="0033B3"/>
                </a:solidFill>
                <a:effectLst/>
              </a:rPr>
              <a:t>val</a:t>
            </a:r>
            <a:r>
              <a:rPr lang="en-AU" dirty="0">
                <a:solidFill>
                  <a:srgbClr val="0033B3"/>
                </a:solidFill>
                <a:effectLst/>
              </a:rPr>
              <a:t> </a:t>
            </a:r>
            <a:r>
              <a:rPr lang="en-AU" dirty="0" err="1">
                <a:solidFill>
                  <a:srgbClr val="000000"/>
                </a:solidFill>
                <a:effectLst/>
              </a:rPr>
              <a:t>dateBtn</a:t>
            </a:r>
            <a:r>
              <a:rPr lang="en-AU" dirty="0">
                <a:solidFill>
                  <a:srgbClr val="000000"/>
                </a:solidFill>
                <a:effectLst/>
              </a:rPr>
              <a:t> </a:t>
            </a:r>
            <a:r>
              <a:rPr lang="en-AU" dirty="0">
                <a:solidFill>
                  <a:srgbClr val="080808"/>
                </a:solidFill>
                <a:effectLst/>
              </a:rPr>
              <a:t>= </a:t>
            </a:r>
            <a:r>
              <a:rPr lang="en-AU" dirty="0" err="1">
                <a:solidFill>
                  <a:srgbClr val="080808"/>
                </a:solidFill>
                <a:effectLst/>
              </a:rPr>
              <a:t>findViewById</a:t>
            </a:r>
            <a:r>
              <a:rPr lang="en-AU" dirty="0">
                <a:solidFill>
                  <a:srgbClr val="080808"/>
                </a:solidFill>
                <a:effectLst/>
              </a:rPr>
              <a:t>&lt;</a:t>
            </a:r>
            <a:r>
              <a:rPr lang="en-AU" dirty="0">
                <a:solidFill>
                  <a:srgbClr val="000000"/>
                </a:solidFill>
                <a:effectLst/>
              </a:rPr>
              <a:t>Button</a:t>
            </a:r>
            <a:r>
              <a:rPr lang="en-AU" dirty="0">
                <a:solidFill>
                  <a:srgbClr val="080808"/>
                </a:solidFill>
                <a:effectLst/>
              </a:rPr>
              <a:t>&gt;(</a:t>
            </a:r>
            <a:r>
              <a:rPr lang="en-AU" dirty="0" err="1">
                <a:solidFill>
                  <a:srgbClr val="000000"/>
                </a:solidFill>
                <a:effectLst/>
              </a:rPr>
              <a:t>R</a:t>
            </a:r>
            <a:r>
              <a:rPr lang="en-AU" dirty="0" err="1">
                <a:solidFill>
                  <a:srgbClr val="080808"/>
                </a:solidFill>
                <a:effectLst/>
              </a:rPr>
              <a:t>.</a:t>
            </a:r>
            <a:r>
              <a:rPr lang="en-AU" dirty="0" err="1">
                <a:solidFill>
                  <a:srgbClr val="000000"/>
                </a:solidFill>
                <a:effectLst/>
              </a:rPr>
              <a:t>id</a:t>
            </a:r>
            <a:r>
              <a:rPr lang="en-AU" dirty="0" err="1">
                <a:solidFill>
                  <a:srgbClr val="080808"/>
                </a:solidFill>
                <a:effectLst/>
              </a:rPr>
              <a:t>.</a:t>
            </a:r>
            <a:r>
              <a:rPr lang="en-AU" i="1" dirty="0" err="1">
                <a:solidFill>
                  <a:srgbClr val="871094"/>
                </a:solidFill>
                <a:effectLst/>
              </a:rPr>
              <a:t>dateBtn</a:t>
            </a:r>
            <a:r>
              <a:rPr lang="en-AU" dirty="0">
                <a:solidFill>
                  <a:srgbClr val="080808"/>
                </a:solidFill>
                <a:effectLst/>
              </a:rPr>
              <a:t>)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</a:t>
            </a:r>
            <a:r>
              <a:rPr lang="en-AU" dirty="0" err="1">
                <a:solidFill>
                  <a:srgbClr val="0033B3"/>
                </a:solidFill>
                <a:effectLst/>
              </a:rPr>
              <a:t>val</a:t>
            </a:r>
            <a:r>
              <a:rPr lang="en-AU" dirty="0">
                <a:solidFill>
                  <a:srgbClr val="0033B3"/>
                </a:solidFill>
                <a:effectLst/>
              </a:rPr>
              <a:t> </a:t>
            </a:r>
            <a:r>
              <a:rPr lang="en-AU" dirty="0" err="1">
                <a:solidFill>
                  <a:srgbClr val="000000"/>
                </a:solidFill>
                <a:effectLst/>
              </a:rPr>
              <a:t>dateText</a:t>
            </a:r>
            <a:r>
              <a:rPr lang="en-AU" dirty="0">
                <a:solidFill>
                  <a:srgbClr val="000000"/>
                </a:solidFill>
                <a:effectLst/>
              </a:rPr>
              <a:t> </a:t>
            </a:r>
            <a:r>
              <a:rPr lang="en-AU" dirty="0">
                <a:solidFill>
                  <a:srgbClr val="080808"/>
                </a:solidFill>
                <a:effectLst/>
              </a:rPr>
              <a:t>= </a:t>
            </a:r>
            <a:r>
              <a:rPr lang="en-AU" dirty="0" err="1">
                <a:solidFill>
                  <a:srgbClr val="080808"/>
                </a:solidFill>
                <a:effectLst/>
              </a:rPr>
              <a:t>findViewById</a:t>
            </a:r>
            <a:r>
              <a:rPr lang="en-AU" dirty="0">
                <a:solidFill>
                  <a:srgbClr val="080808"/>
                </a:solidFill>
                <a:effectLst/>
              </a:rPr>
              <a:t>&lt;</a:t>
            </a:r>
            <a:r>
              <a:rPr lang="en-AU" dirty="0" err="1">
                <a:solidFill>
                  <a:srgbClr val="000000"/>
                </a:solidFill>
                <a:effectLst/>
              </a:rPr>
              <a:t>TextView</a:t>
            </a:r>
            <a:r>
              <a:rPr lang="en-AU" dirty="0">
                <a:solidFill>
                  <a:srgbClr val="080808"/>
                </a:solidFill>
                <a:effectLst/>
              </a:rPr>
              <a:t>&gt;(</a:t>
            </a:r>
            <a:r>
              <a:rPr lang="en-AU" dirty="0" err="1">
                <a:solidFill>
                  <a:srgbClr val="000000"/>
                </a:solidFill>
                <a:effectLst/>
              </a:rPr>
              <a:t>R</a:t>
            </a:r>
            <a:r>
              <a:rPr lang="en-AU" dirty="0" err="1">
                <a:solidFill>
                  <a:srgbClr val="080808"/>
                </a:solidFill>
                <a:effectLst/>
              </a:rPr>
              <a:t>.</a:t>
            </a:r>
            <a:r>
              <a:rPr lang="en-AU" dirty="0" err="1">
                <a:solidFill>
                  <a:srgbClr val="000000"/>
                </a:solidFill>
                <a:effectLst/>
              </a:rPr>
              <a:t>id</a:t>
            </a:r>
            <a:r>
              <a:rPr lang="en-AU" dirty="0" err="1">
                <a:solidFill>
                  <a:srgbClr val="080808"/>
                </a:solidFill>
                <a:effectLst/>
              </a:rPr>
              <a:t>.</a:t>
            </a:r>
            <a:r>
              <a:rPr lang="en-AU" i="1" dirty="0" err="1">
                <a:solidFill>
                  <a:srgbClr val="871094"/>
                </a:solidFill>
                <a:effectLst/>
              </a:rPr>
              <a:t>dateText</a:t>
            </a:r>
            <a:r>
              <a:rPr lang="en-AU" dirty="0">
                <a:solidFill>
                  <a:srgbClr val="080808"/>
                </a:solidFill>
                <a:effectLst/>
              </a:rPr>
              <a:t>)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</a:t>
            </a:r>
            <a:r>
              <a:rPr lang="en-AU" dirty="0" err="1">
                <a:solidFill>
                  <a:srgbClr val="0033B3"/>
                </a:solidFill>
                <a:effectLst/>
              </a:rPr>
              <a:t>val</a:t>
            </a:r>
            <a:r>
              <a:rPr lang="en-AU" dirty="0">
                <a:solidFill>
                  <a:srgbClr val="0033B3"/>
                </a:solidFill>
                <a:effectLst/>
              </a:rPr>
              <a:t> </a:t>
            </a:r>
            <a:r>
              <a:rPr lang="en-AU" dirty="0" err="1">
                <a:solidFill>
                  <a:srgbClr val="000000"/>
                </a:solidFill>
                <a:effectLst/>
              </a:rPr>
              <a:t>timeBtn</a:t>
            </a:r>
            <a:r>
              <a:rPr lang="en-AU" dirty="0">
                <a:solidFill>
                  <a:srgbClr val="000000"/>
                </a:solidFill>
                <a:effectLst/>
              </a:rPr>
              <a:t> </a:t>
            </a:r>
            <a:r>
              <a:rPr lang="en-AU" dirty="0">
                <a:solidFill>
                  <a:srgbClr val="080808"/>
                </a:solidFill>
                <a:effectLst/>
              </a:rPr>
              <a:t>= </a:t>
            </a:r>
            <a:r>
              <a:rPr lang="en-AU" dirty="0" err="1">
                <a:solidFill>
                  <a:srgbClr val="080808"/>
                </a:solidFill>
                <a:effectLst/>
              </a:rPr>
              <a:t>findViewById</a:t>
            </a:r>
            <a:r>
              <a:rPr lang="en-AU" dirty="0">
                <a:solidFill>
                  <a:srgbClr val="080808"/>
                </a:solidFill>
                <a:effectLst/>
              </a:rPr>
              <a:t>&lt;</a:t>
            </a:r>
            <a:r>
              <a:rPr lang="en-AU" dirty="0">
                <a:solidFill>
                  <a:srgbClr val="000000"/>
                </a:solidFill>
                <a:effectLst/>
              </a:rPr>
              <a:t>Button</a:t>
            </a:r>
            <a:r>
              <a:rPr lang="en-AU" dirty="0">
                <a:solidFill>
                  <a:srgbClr val="080808"/>
                </a:solidFill>
                <a:effectLst/>
              </a:rPr>
              <a:t>&gt;(</a:t>
            </a:r>
            <a:r>
              <a:rPr lang="en-AU" dirty="0" err="1">
                <a:solidFill>
                  <a:srgbClr val="000000"/>
                </a:solidFill>
                <a:effectLst/>
              </a:rPr>
              <a:t>R</a:t>
            </a:r>
            <a:r>
              <a:rPr lang="en-AU" dirty="0" err="1">
                <a:solidFill>
                  <a:srgbClr val="080808"/>
                </a:solidFill>
                <a:effectLst/>
              </a:rPr>
              <a:t>.</a:t>
            </a:r>
            <a:r>
              <a:rPr lang="en-AU" dirty="0" err="1">
                <a:solidFill>
                  <a:srgbClr val="000000"/>
                </a:solidFill>
                <a:effectLst/>
              </a:rPr>
              <a:t>id</a:t>
            </a:r>
            <a:r>
              <a:rPr lang="en-AU" dirty="0" err="1">
                <a:solidFill>
                  <a:srgbClr val="080808"/>
                </a:solidFill>
                <a:effectLst/>
              </a:rPr>
              <a:t>.</a:t>
            </a:r>
            <a:r>
              <a:rPr lang="en-AU" i="1" dirty="0" err="1">
                <a:solidFill>
                  <a:srgbClr val="871094"/>
                </a:solidFill>
                <a:effectLst/>
              </a:rPr>
              <a:t>timeBtn</a:t>
            </a:r>
            <a:r>
              <a:rPr lang="en-AU" dirty="0">
                <a:solidFill>
                  <a:srgbClr val="080808"/>
                </a:solidFill>
                <a:effectLst/>
              </a:rPr>
              <a:t>)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</a:t>
            </a:r>
            <a:r>
              <a:rPr lang="en-AU" dirty="0" err="1">
                <a:solidFill>
                  <a:srgbClr val="0033B3"/>
                </a:solidFill>
                <a:effectLst/>
              </a:rPr>
              <a:t>val</a:t>
            </a:r>
            <a:r>
              <a:rPr lang="en-AU" dirty="0">
                <a:solidFill>
                  <a:srgbClr val="0033B3"/>
                </a:solidFill>
                <a:effectLst/>
              </a:rPr>
              <a:t> </a:t>
            </a:r>
            <a:r>
              <a:rPr lang="en-AU" dirty="0" err="1">
                <a:solidFill>
                  <a:srgbClr val="000000"/>
                </a:solidFill>
                <a:effectLst/>
              </a:rPr>
              <a:t>timeText</a:t>
            </a:r>
            <a:r>
              <a:rPr lang="en-AU" dirty="0">
                <a:solidFill>
                  <a:srgbClr val="000000"/>
                </a:solidFill>
                <a:effectLst/>
              </a:rPr>
              <a:t> </a:t>
            </a:r>
            <a:r>
              <a:rPr lang="en-AU" dirty="0">
                <a:solidFill>
                  <a:srgbClr val="080808"/>
                </a:solidFill>
                <a:effectLst/>
              </a:rPr>
              <a:t>= </a:t>
            </a:r>
            <a:r>
              <a:rPr lang="en-AU" dirty="0" err="1">
                <a:solidFill>
                  <a:srgbClr val="080808"/>
                </a:solidFill>
                <a:effectLst/>
              </a:rPr>
              <a:t>findViewById</a:t>
            </a:r>
            <a:r>
              <a:rPr lang="en-AU" dirty="0">
                <a:solidFill>
                  <a:srgbClr val="080808"/>
                </a:solidFill>
                <a:effectLst/>
              </a:rPr>
              <a:t>&lt;</a:t>
            </a:r>
            <a:r>
              <a:rPr lang="en-AU" dirty="0" err="1">
                <a:solidFill>
                  <a:srgbClr val="000000"/>
                </a:solidFill>
                <a:effectLst/>
              </a:rPr>
              <a:t>TextView</a:t>
            </a:r>
            <a:r>
              <a:rPr lang="en-AU" dirty="0">
                <a:solidFill>
                  <a:srgbClr val="080808"/>
                </a:solidFill>
                <a:effectLst/>
              </a:rPr>
              <a:t>&gt;(</a:t>
            </a:r>
            <a:r>
              <a:rPr lang="en-AU" dirty="0" err="1">
                <a:solidFill>
                  <a:srgbClr val="000000"/>
                </a:solidFill>
                <a:effectLst/>
              </a:rPr>
              <a:t>R</a:t>
            </a:r>
            <a:r>
              <a:rPr lang="en-AU" dirty="0" err="1">
                <a:solidFill>
                  <a:srgbClr val="080808"/>
                </a:solidFill>
                <a:effectLst/>
              </a:rPr>
              <a:t>.</a:t>
            </a:r>
            <a:r>
              <a:rPr lang="en-AU" dirty="0" err="1">
                <a:solidFill>
                  <a:srgbClr val="000000"/>
                </a:solidFill>
                <a:effectLst/>
              </a:rPr>
              <a:t>id</a:t>
            </a:r>
            <a:r>
              <a:rPr lang="en-AU" dirty="0" err="1">
                <a:solidFill>
                  <a:srgbClr val="080808"/>
                </a:solidFill>
                <a:effectLst/>
              </a:rPr>
              <a:t>.</a:t>
            </a:r>
            <a:r>
              <a:rPr lang="en-AU" i="1" dirty="0" err="1">
                <a:solidFill>
                  <a:srgbClr val="871094"/>
                </a:solidFill>
                <a:effectLst/>
              </a:rPr>
              <a:t>timeText</a:t>
            </a:r>
            <a:r>
              <a:rPr lang="en-AU" dirty="0">
                <a:solidFill>
                  <a:srgbClr val="080808"/>
                </a:solidFill>
                <a:effectLst/>
              </a:rPr>
              <a:t>)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</a:t>
            </a:r>
            <a:r>
              <a:rPr lang="en-AU" dirty="0" err="1">
                <a:solidFill>
                  <a:srgbClr val="000000"/>
                </a:solidFill>
                <a:effectLst/>
              </a:rPr>
              <a:t>dateBtn</a:t>
            </a:r>
            <a:r>
              <a:rPr lang="en-AU" dirty="0" err="1">
                <a:solidFill>
                  <a:srgbClr val="080808"/>
                </a:solidFill>
                <a:effectLst/>
              </a:rPr>
              <a:t>.setOnClickListener</a:t>
            </a:r>
            <a:r>
              <a:rPr lang="en-AU" b="1" dirty="0">
                <a:solidFill>
                  <a:srgbClr val="080808"/>
                </a:solidFill>
                <a:effectLst/>
              </a:rPr>
              <a:t>{</a:t>
            </a:r>
            <a:br>
              <a:rPr lang="en-AU" b="1" dirty="0">
                <a:solidFill>
                  <a:srgbClr val="080808"/>
                </a:solidFill>
                <a:effectLst/>
              </a:rPr>
            </a:br>
            <a:r>
              <a:rPr lang="en-AU" b="1" dirty="0">
                <a:solidFill>
                  <a:srgbClr val="080808"/>
                </a:solidFill>
                <a:effectLst/>
              </a:rPr>
              <a:t>            </a:t>
            </a:r>
            <a:r>
              <a:rPr lang="en-AU" dirty="0" err="1">
                <a:solidFill>
                  <a:srgbClr val="0033B3"/>
                </a:solidFill>
                <a:effectLst/>
              </a:rPr>
              <a:t>val</a:t>
            </a:r>
            <a:r>
              <a:rPr lang="en-AU" dirty="0">
                <a:solidFill>
                  <a:srgbClr val="0033B3"/>
                </a:solidFill>
                <a:effectLst/>
              </a:rPr>
              <a:t> </a:t>
            </a:r>
            <a:r>
              <a:rPr lang="en-AU" dirty="0">
                <a:solidFill>
                  <a:srgbClr val="000000"/>
                </a:solidFill>
                <a:effectLst/>
              </a:rPr>
              <a:t>c </a:t>
            </a:r>
            <a:r>
              <a:rPr lang="en-AU" dirty="0">
                <a:solidFill>
                  <a:srgbClr val="080808"/>
                </a:solidFill>
                <a:effectLst/>
              </a:rPr>
              <a:t>= </a:t>
            </a:r>
            <a:r>
              <a:rPr lang="en-AU" dirty="0" err="1">
                <a:solidFill>
                  <a:srgbClr val="000000"/>
                </a:solidFill>
                <a:effectLst/>
              </a:rPr>
              <a:t>Calendar</a:t>
            </a:r>
            <a:r>
              <a:rPr lang="en-AU" dirty="0" err="1">
                <a:solidFill>
                  <a:srgbClr val="080808"/>
                </a:solidFill>
                <a:effectLst/>
              </a:rPr>
              <a:t>.getInstance</a:t>
            </a:r>
            <a:r>
              <a:rPr lang="en-AU" dirty="0">
                <a:solidFill>
                  <a:srgbClr val="080808"/>
                </a:solidFill>
                <a:effectLst/>
              </a:rPr>
              <a:t>()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    </a:t>
            </a:r>
            <a:r>
              <a:rPr lang="en-AU" dirty="0" err="1">
                <a:solidFill>
                  <a:srgbClr val="0033B3"/>
                </a:solidFill>
                <a:effectLst/>
              </a:rPr>
              <a:t>val</a:t>
            </a:r>
            <a:r>
              <a:rPr lang="en-AU" dirty="0">
                <a:solidFill>
                  <a:srgbClr val="0033B3"/>
                </a:solidFill>
                <a:effectLst/>
              </a:rPr>
              <a:t> </a:t>
            </a:r>
            <a:r>
              <a:rPr lang="en-AU" dirty="0">
                <a:solidFill>
                  <a:srgbClr val="000000"/>
                </a:solidFill>
                <a:effectLst/>
              </a:rPr>
              <a:t>day</a:t>
            </a:r>
            <a:r>
              <a:rPr lang="en-AU" dirty="0">
                <a:solidFill>
                  <a:srgbClr val="080808"/>
                </a:solidFill>
                <a:effectLst/>
              </a:rPr>
              <a:t>= </a:t>
            </a:r>
            <a:r>
              <a:rPr lang="en-AU" dirty="0" err="1">
                <a:solidFill>
                  <a:srgbClr val="000000"/>
                </a:solidFill>
                <a:effectLst/>
              </a:rPr>
              <a:t>c</a:t>
            </a:r>
            <a:r>
              <a:rPr lang="en-AU" dirty="0" err="1">
                <a:solidFill>
                  <a:srgbClr val="080808"/>
                </a:solidFill>
                <a:effectLst/>
              </a:rPr>
              <a:t>.get</a:t>
            </a:r>
            <a:r>
              <a:rPr lang="en-AU" dirty="0">
                <a:solidFill>
                  <a:srgbClr val="080808"/>
                </a:solidFill>
                <a:effectLst/>
              </a:rPr>
              <a:t>(</a:t>
            </a:r>
            <a:r>
              <a:rPr lang="en-AU" dirty="0" err="1">
                <a:solidFill>
                  <a:srgbClr val="000000"/>
                </a:solidFill>
                <a:effectLst/>
              </a:rPr>
              <a:t>Calendar</a:t>
            </a:r>
            <a:r>
              <a:rPr lang="en-AU" dirty="0" err="1">
                <a:solidFill>
                  <a:srgbClr val="080808"/>
                </a:solidFill>
                <a:effectLst/>
              </a:rPr>
              <a:t>.</a:t>
            </a:r>
            <a:r>
              <a:rPr lang="en-AU" i="1" dirty="0" err="1">
                <a:solidFill>
                  <a:srgbClr val="871094"/>
                </a:solidFill>
                <a:effectLst/>
              </a:rPr>
              <a:t>DAY_OF_MONTH</a:t>
            </a:r>
            <a:r>
              <a:rPr lang="en-AU" dirty="0">
                <a:solidFill>
                  <a:srgbClr val="080808"/>
                </a:solidFill>
                <a:effectLst/>
              </a:rPr>
              <a:t>)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    </a:t>
            </a:r>
            <a:r>
              <a:rPr lang="en-AU" dirty="0" err="1">
                <a:solidFill>
                  <a:srgbClr val="0033B3"/>
                </a:solidFill>
                <a:effectLst/>
              </a:rPr>
              <a:t>val</a:t>
            </a:r>
            <a:r>
              <a:rPr lang="en-AU" dirty="0">
                <a:solidFill>
                  <a:srgbClr val="0033B3"/>
                </a:solidFill>
                <a:effectLst/>
              </a:rPr>
              <a:t> </a:t>
            </a:r>
            <a:r>
              <a:rPr lang="en-AU" dirty="0">
                <a:solidFill>
                  <a:srgbClr val="000000"/>
                </a:solidFill>
                <a:effectLst/>
              </a:rPr>
              <a:t>month </a:t>
            </a:r>
            <a:r>
              <a:rPr lang="en-AU" dirty="0">
                <a:solidFill>
                  <a:srgbClr val="080808"/>
                </a:solidFill>
                <a:effectLst/>
              </a:rPr>
              <a:t>=</a:t>
            </a:r>
            <a:r>
              <a:rPr lang="en-AU" dirty="0" err="1">
                <a:solidFill>
                  <a:srgbClr val="000000"/>
                </a:solidFill>
                <a:effectLst/>
              </a:rPr>
              <a:t>c</a:t>
            </a:r>
            <a:r>
              <a:rPr lang="en-AU" dirty="0" err="1">
                <a:solidFill>
                  <a:srgbClr val="080808"/>
                </a:solidFill>
                <a:effectLst/>
              </a:rPr>
              <a:t>.get</a:t>
            </a:r>
            <a:r>
              <a:rPr lang="en-AU" dirty="0">
                <a:solidFill>
                  <a:srgbClr val="080808"/>
                </a:solidFill>
                <a:effectLst/>
              </a:rPr>
              <a:t>(</a:t>
            </a:r>
            <a:r>
              <a:rPr lang="en-AU" dirty="0" err="1">
                <a:solidFill>
                  <a:srgbClr val="000000"/>
                </a:solidFill>
                <a:effectLst/>
              </a:rPr>
              <a:t>Calendar</a:t>
            </a:r>
            <a:r>
              <a:rPr lang="en-AU" dirty="0" err="1">
                <a:solidFill>
                  <a:srgbClr val="080808"/>
                </a:solidFill>
                <a:effectLst/>
              </a:rPr>
              <a:t>.</a:t>
            </a:r>
            <a:r>
              <a:rPr lang="en-AU" i="1" dirty="0" err="1">
                <a:solidFill>
                  <a:srgbClr val="871094"/>
                </a:solidFill>
                <a:effectLst/>
              </a:rPr>
              <a:t>MONTH</a:t>
            </a:r>
            <a:r>
              <a:rPr lang="en-AU" dirty="0">
                <a:solidFill>
                  <a:srgbClr val="080808"/>
                </a:solidFill>
                <a:effectLst/>
              </a:rPr>
              <a:t>)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    </a:t>
            </a:r>
            <a:r>
              <a:rPr lang="en-AU" dirty="0" err="1">
                <a:solidFill>
                  <a:srgbClr val="0033B3"/>
                </a:solidFill>
                <a:effectLst/>
              </a:rPr>
              <a:t>val</a:t>
            </a:r>
            <a:r>
              <a:rPr lang="en-AU" dirty="0">
                <a:solidFill>
                  <a:srgbClr val="0033B3"/>
                </a:solidFill>
                <a:effectLst/>
              </a:rPr>
              <a:t> </a:t>
            </a:r>
            <a:r>
              <a:rPr lang="en-AU" dirty="0">
                <a:solidFill>
                  <a:srgbClr val="000000"/>
                </a:solidFill>
                <a:effectLst/>
              </a:rPr>
              <a:t>year </a:t>
            </a:r>
            <a:r>
              <a:rPr lang="en-AU" dirty="0">
                <a:solidFill>
                  <a:srgbClr val="080808"/>
                </a:solidFill>
                <a:effectLst/>
              </a:rPr>
              <a:t>=</a:t>
            </a:r>
            <a:r>
              <a:rPr lang="en-AU" dirty="0" err="1">
                <a:solidFill>
                  <a:srgbClr val="000000"/>
                </a:solidFill>
                <a:effectLst/>
              </a:rPr>
              <a:t>c</a:t>
            </a:r>
            <a:r>
              <a:rPr lang="en-AU" dirty="0" err="1">
                <a:solidFill>
                  <a:srgbClr val="080808"/>
                </a:solidFill>
                <a:effectLst/>
              </a:rPr>
              <a:t>.get</a:t>
            </a:r>
            <a:r>
              <a:rPr lang="en-AU" dirty="0">
                <a:solidFill>
                  <a:srgbClr val="080808"/>
                </a:solidFill>
                <a:effectLst/>
              </a:rPr>
              <a:t>(</a:t>
            </a:r>
            <a:r>
              <a:rPr lang="en-AU" dirty="0" err="1">
                <a:solidFill>
                  <a:srgbClr val="000000"/>
                </a:solidFill>
                <a:effectLst/>
              </a:rPr>
              <a:t>Calendar</a:t>
            </a:r>
            <a:r>
              <a:rPr lang="en-AU" dirty="0" err="1">
                <a:solidFill>
                  <a:srgbClr val="080808"/>
                </a:solidFill>
                <a:effectLst/>
              </a:rPr>
              <a:t>.</a:t>
            </a:r>
            <a:r>
              <a:rPr lang="en-AU" i="1" dirty="0" err="1">
                <a:solidFill>
                  <a:srgbClr val="871094"/>
                </a:solidFill>
                <a:effectLst/>
              </a:rPr>
              <a:t>YEAR</a:t>
            </a:r>
            <a:r>
              <a:rPr lang="en-AU" dirty="0">
                <a:solidFill>
                  <a:srgbClr val="080808"/>
                </a:solidFill>
                <a:effectLst/>
              </a:rPr>
              <a:t>)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    </a:t>
            </a:r>
            <a:r>
              <a:rPr lang="en-AU" dirty="0" err="1">
                <a:solidFill>
                  <a:srgbClr val="0033B3"/>
                </a:solidFill>
                <a:effectLst/>
              </a:rPr>
              <a:t>val</a:t>
            </a:r>
            <a:r>
              <a:rPr lang="en-AU" dirty="0">
                <a:solidFill>
                  <a:srgbClr val="0033B3"/>
                </a:solidFill>
                <a:effectLst/>
              </a:rPr>
              <a:t> </a:t>
            </a:r>
            <a:r>
              <a:rPr lang="en-AU" dirty="0" err="1">
                <a:solidFill>
                  <a:srgbClr val="000000"/>
                </a:solidFill>
                <a:effectLst/>
              </a:rPr>
              <a:t>myDatePicker</a:t>
            </a:r>
            <a:r>
              <a:rPr lang="en-AU" dirty="0">
                <a:solidFill>
                  <a:srgbClr val="000000"/>
                </a:solidFill>
                <a:effectLst/>
              </a:rPr>
              <a:t> </a:t>
            </a:r>
            <a:r>
              <a:rPr lang="en-AU" dirty="0">
                <a:solidFill>
                  <a:srgbClr val="080808"/>
                </a:solidFill>
                <a:effectLst/>
              </a:rPr>
              <a:t>= </a:t>
            </a:r>
            <a:r>
              <a:rPr lang="en-AU" dirty="0" err="1">
                <a:solidFill>
                  <a:srgbClr val="080808"/>
                </a:solidFill>
                <a:effectLst/>
              </a:rPr>
              <a:t>DatePickerDialog</a:t>
            </a:r>
            <a:r>
              <a:rPr lang="en-AU" dirty="0">
                <a:solidFill>
                  <a:srgbClr val="080808"/>
                </a:solidFill>
                <a:effectLst/>
              </a:rPr>
              <a:t>(</a:t>
            </a:r>
            <a:r>
              <a:rPr lang="en-AU" dirty="0">
                <a:solidFill>
                  <a:srgbClr val="0033B3"/>
                </a:solidFill>
                <a:effectLst/>
              </a:rPr>
              <a:t>this</a:t>
            </a:r>
            <a:r>
              <a:rPr lang="en-AU" dirty="0">
                <a:solidFill>
                  <a:srgbClr val="080808"/>
                </a:solidFill>
                <a:effectLst/>
              </a:rPr>
              <a:t>,android.</a:t>
            </a:r>
            <a:r>
              <a:rPr lang="en-AU" dirty="0">
                <a:solidFill>
                  <a:srgbClr val="000000"/>
                </a:solidFill>
                <a:effectLst/>
              </a:rPr>
              <a:t>R</a:t>
            </a:r>
            <a:r>
              <a:rPr lang="en-AU" dirty="0">
                <a:solidFill>
                  <a:srgbClr val="080808"/>
                </a:solidFill>
                <a:effectLst/>
              </a:rPr>
              <a:t>.</a:t>
            </a:r>
            <a:r>
              <a:rPr lang="en-AU" dirty="0">
                <a:solidFill>
                  <a:srgbClr val="000000"/>
                </a:solidFill>
                <a:effectLst/>
              </a:rPr>
              <a:t>style</a:t>
            </a:r>
            <a:r>
              <a:rPr lang="en-AU" dirty="0">
                <a:solidFill>
                  <a:srgbClr val="080808"/>
                </a:solidFill>
                <a:effectLst/>
              </a:rPr>
              <a:t>.</a:t>
            </a:r>
            <a:r>
              <a:rPr lang="en-AU" i="1" dirty="0">
                <a:solidFill>
                  <a:srgbClr val="871094"/>
                </a:solidFill>
                <a:effectLst/>
              </a:rPr>
              <a:t>ThemeOverlay</a:t>
            </a:r>
            <a:r>
              <a:rPr lang="en-AU" dirty="0">
                <a:solidFill>
                  <a:srgbClr val="080808"/>
                </a:solidFill>
                <a:effectLst/>
              </a:rPr>
              <a:t>,</a:t>
            </a:r>
            <a:r>
              <a:rPr lang="en-AU" dirty="0">
                <a:solidFill>
                  <a:srgbClr val="000000"/>
                </a:solidFill>
                <a:effectLst/>
              </a:rPr>
              <a:t>DatePickerDialog</a:t>
            </a:r>
            <a:r>
              <a:rPr lang="en-AU" dirty="0">
                <a:solidFill>
                  <a:srgbClr val="080808"/>
                </a:solidFill>
                <a:effectLst/>
              </a:rPr>
              <a:t>.OnDateSetListener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    </a:t>
            </a:r>
            <a:r>
              <a:rPr lang="en-AU" b="1" dirty="0">
                <a:solidFill>
                  <a:srgbClr val="080808"/>
                </a:solidFill>
                <a:effectLst/>
              </a:rPr>
              <a:t>{ </a:t>
            </a:r>
            <a:r>
              <a:rPr lang="en-AU" dirty="0" err="1">
                <a:solidFill>
                  <a:srgbClr val="000000"/>
                </a:solidFill>
                <a:effectLst/>
              </a:rPr>
              <a:t>DatePicker</a:t>
            </a:r>
            <a:r>
              <a:rPr lang="en-AU" dirty="0">
                <a:solidFill>
                  <a:srgbClr val="080808"/>
                </a:solidFill>
                <a:effectLst/>
              </a:rPr>
              <a:t>, </a:t>
            </a:r>
            <a:r>
              <a:rPr lang="en-AU" dirty="0" err="1">
                <a:solidFill>
                  <a:srgbClr val="000000"/>
                </a:solidFill>
                <a:effectLst/>
              </a:rPr>
              <a:t>Year</a:t>
            </a:r>
            <a:r>
              <a:rPr lang="en-AU" dirty="0" err="1">
                <a:solidFill>
                  <a:srgbClr val="080808"/>
                </a:solidFill>
                <a:effectLst/>
              </a:rPr>
              <a:t>,</a:t>
            </a:r>
            <a:r>
              <a:rPr lang="en-AU" dirty="0" err="1">
                <a:solidFill>
                  <a:srgbClr val="000000"/>
                </a:solidFill>
                <a:effectLst/>
              </a:rPr>
              <a:t>Month</a:t>
            </a:r>
            <a:r>
              <a:rPr lang="en-AU" dirty="0" err="1">
                <a:solidFill>
                  <a:srgbClr val="080808"/>
                </a:solidFill>
                <a:effectLst/>
              </a:rPr>
              <a:t>,</a:t>
            </a:r>
            <a:r>
              <a:rPr lang="en-AU" dirty="0" err="1">
                <a:solidFill>
                  <a:srgbClr val="000000"/>
                </a:solidFill>
                <a:effectLst/>
              </a:rPr>
              <a:t>Day</a:t>
            </a:r>
            <a:r>
              <a:rPr lang="en-AU" dirty="0">
                <a:solidFill>
                  <a:srgbClr val="000000"/>
                </a:solidFill>
                <a:effectLst/>
              </a:rPr>
              <a:t> </a:t>
            </a:r>
            <a:r>
              <a:rPr lang="en-AU" b="1" dirty="0">
                <a:solidFill>
                  <a:srgbClr val="080808"/>
                </a:solidFill>
                <a:effectLst/>
              </a:rPr>
              <a:t>-&gt;</a:t>
            </a:r>
            <a:r>
              <a:rPr lang="en-AU" dirty="0" err="1">
                <a:solidFill>
                  <a:srgbClr val="000000"/>
                </a:solidFill>
                <a:effectLst/>
              </a:rPr>
              <a:t>dateText</a:t>
            </a:r>
            <a:r>
              <a:rPr lang="en-AU" dirty="0" err="1">
                <a:solidFill>
                  <a:srgbClr val="080808"/>
                </a:solidFill>
                <a:effectLst/>
              </a:rPr>
              <a:t>.</a:t>
            </a:r>
            <a:r>
              <a:rPr lang="en-AU" i="1" dirty="0" err="1">
                <a:solidFill>
                  <a:srgbClr val="871094"/>
                </a:solidFill>
                <a:effectLst/>
              </a:rPr>
              <a:t>text</a:t>
            </a:r>
            <a:r>
              <a:rPr lang="en-AU" dirty="0">
                <a:solidFill>
                  <a:srgbClr val="080808"/>
                </a:solidFill>
                <a:effectLst/>
              </a:rPr>
              <a:t>=</a:t>
            </a:r>
            <a:r>
              <a:rPr lang="en-AU" dirty="0">
                <a:solidFill>
                  <a:srgbClr val="067D17"/>
                </a:solidFill>
                <a:effectLst/>
              </a:rPr>
              <a:t>"</a:t>
            </a:r>
            <a:r>
              <a:rPr lang="en-AU" dirty="0">
                <a:solidFill>
                  <a:srgbClr val="0037A6"/>
                </a:solidFill>
                <a:effectLst/>
              </a:rPr>
              <a:t>$</a:t>
            </a:r>
            <a:r>
              <a:rPr lang="en-AU" dirty="0">
                <a:solidFill>
                  <a:srgbClr val="000000"/>
                </a:solidFill>
                <a:effectLst/>
              </a:rPr>
              <a:t>Day</a:t>
            </a:r>
            <a:r>
              <a:rPr lang="en-AU" dirty="0">
                <a:solidFill>
                  <a:srgbClr val="067D17"/>
                </a:solidFill>
                <a:effectLst/>
              </a:rPr>
              <a:t>/ </a:t>
            </a:r>
            <a:r>
              <a:rPr lang="en-AU" dirty="0">
                <a:solidFill>
                  <a:srgbClr val="0037A6"/>
                </a:solidFill>
                <a:effectLst/>
              </a:rPr>
              <a:t>${</a:t>
            </a:r>
            <a:r>
              <a:rPr lang="en-AU" dirty="0">
                <a:solidFill>
                  <a:srgbClr val="000000"/>
                </a:solidFill>
                <a:effectLst/>
              </a:rPr>
              <a:t>Month</a:t>
            </a:r>
            <a:r>
              <a:rPr lang="en-AU" dirty="0">
                <a:solidFill>
                  <a:srgbClr val="080808"/>
                </a:solidFill>
                <a:effectLst/>
              </a:rPr>
              <a:t>+</a:t>
            </a:r>
            <a:r>
              <a:rPr lang="en-AU" dirty="0">
                <a:solidFill>
                  <a:srgbClr val="1750EB"/>
                </a:solidFill>
                <a:effectLst/>
              </a:rPr>
              <a:t>1</a:t>
            </a:r>
            <a:r>
              <a:rPr lang="en-AU" dirty="0">
                <a:solidFill>
                  <a:srgbClr val="0037A6"/>
                </a:solidFill>
                <a:effectLst/>
              </a:rPr>
              <a:t>}</a:t>
            </a:r>
            <a:r>
              <a:rPr lang="en-AU" dirty="0">
                <a:solidFill>
                  <a:srgbClr val="067D17"/>
                </a:solidFill>
                <a:effectLst/>
              </a:rPr>
              <a:t>/</a:t>
            </a:r>
            <a:r>
              <a:rPr lang="en-AU" dirty="0">
                <a:solidFill>
                  <a:srgbClr val="0037A6"/>
                </a:solidFill>
                <a:effectLst/>
              </a:rPr>
              <a:t>$</a:t>
            </a:r>
            <a:r>
              <a:rPr lang="en-AU" dirty="0">
                <a:solidFill>
                  <a:srgbClr val="000000"/>
                </a:solidFill>
                <a:effectLst/>
              </a:rPr>
              <a:t>Year</a:t>
            </a:r>
            <a:r>
              <a:rPr lang="en-AU" dirty="0">
                <a:solidFill>
                  <a:srgbClr val="067D17"/>
                </a:solidFill>
                <a:effectLst/>
              </a:rPr>
              <a:t>"</a:t>
            </a:r>
            <a:r>
              <a:rPr lang="en-AU" b="1" dirty="0">
                <a:solidFill>
                  <a:srgbClr val="080808"/>
                </a:solidFill>
                <a:effectLst/>
              </a:rPr>
              <a:t>}</a:t>
            </a:r>
            <a:r>
              <a:rPr lang="en-AU" dirty="0">
                <a:solidFill>
                  <a:srgbClr val="080808"/>
                </a:solidFill>
                <a:effectLst/>
              </a:rPr>
              <a:t>,</a:t>
            </a:r>
            <a:r>
              <a:rPr lang="en-AU" dirty="0" err="1">
                <a:solidFill>
                  <a:srgbClr val="000000"/>
                </a:solidFill>
                <a:effectLst/>
              </a:rPr>
              <a:t>year</a:t>
            </a:r>
            <a:r>
              <a:rPr lang="en-AU" dirty="0" err="1">
                <a:solidFill>
                  <a:srgbClr val="080808"/>
                </a:solidFill>
                <a:effectLst/>
              </a:rPr>
              <a:t>,</a:t>
            </a:r>
            <a:r>
              <a:rPr lang="en-AU" dirty="0" err="1">
                <a:solidFill>
                  <a:srgbClr val="000000"/>
                </a:solidFill>
                <a:effectLst/>
              </a:rPr>
              <a:t>month</a:t>
            </a:r>
            <a:r>
              <a:rPr lang="en-AU" dirty="0" err="1">
                <a:solidFill>
                  <a:srgbClr val="080808"/>
                </a:solidFill>
                <a:effectLst/>
              </a:rPr>
              <a:t>,</a:t>
            </a:r>
            <a:r>
              <a:rPr lang="en-AU" dirty="0" err="1">
                <a:solidFill>
                  <a:srgbClr val="000000"/>
                </a:solidFill>
                <a:effectLst/>
              </a:rPr>
              <a:t>day</a:t>
            </a:r>
            <a:r>
              <a:rPr lang="en-AU" dirty="0">
                <a:solidFill>
                  <a:srgbClr val="080808"/>
                </a:solidFill>
                <a:effectLst/>
              </a:rPr>
              <a:t>)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    </a:t>
            </a:r>
            <a:r>
              <a:rPr lang="en-AU" dirty="0" err="1">
                <a:solidFill>
                  <a:srgbClr val="000000"/>
                </a:solidFill>
                <a:effectLst/>
              </a:rPr>
              <a:t>myDatePicker</a:t>
            </a:r>
            <a:r>
              <a:rPr lang="en-AU" dirty="0" err="1">
                <a:solidFill>
                  <a:srgbClr val="080808"/>
                </a:solidFill>
                <a:effectLst/>
              </a:rPr>
              <a:t>.show</a:t>
            </a:r>
            <a:r>
              <a:rPr lang="en-AU" dirty="0">
                <a:solidFill>
                  <a:srgbClr val="080808"/>
                </a:solidFill>
                <a:effectLst/>
              </a:rPr>
              <a:t>()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</a:t>
            </a:r>
            <a:r>
              <a:rPr lang="en-AU" b="1" dirty="0">
                <a:solidFill>
                  <a:srgbClr val="080808"/>
                </a:solidFill>
                <a:effectLst/>
              </a:rPr>
              <a:t>}</a:t>
            </a:r>
            <a:br>
              <a:rPr lang="en-AU" b="1" dirty="0">
                <a:solidFill>
                  <a:srgbClr val="080808"/>
                </a:solidFill>
                <a:effectLst/>
              </a:rPr>
            </a:br>
            <a:br>
              <a:rPr lang="en-AU" b="1" dirty="0">
                <a:solidFill>
                  <a:srgbClr val="080808"/>
                </a:solidFill>
                <a:effectLst/>
              </a:rPr>
            </a:br>
            <a:r>
              <a:rPr lang="en-AU" b="1" dirty="0">
                <a:solidFill>
                  <a:srgbClr val="080808"/>
                </a:solidFill>
                <a:effectLst/>
              </a:rPr>
              <a:t>        </a:t>
            </a:r>
            <a:r>
              <a:rPr lang="en-AU" dirty="0" err="1">
                <a:solidFill>
                  <a:srgbClr val="000000"/>
                </a:solidFill>
                <a:effectLst/>
              </a:rPr>
              <a:t>timeBtn</a:t>
            </a:r>
            <a:r>
              <a:rPr lang="en-AU" dirty="0" err="1">
                <a:solidFill>
                  <a:srgbClr val="080808"/>
                </a:solidFill>
                <a:effectLst/>
              </a:rPr>
              <a:t>.setOnClickListener</a:t>
            </a:r>
            <a:r>
              <a:rPr lang="en-AU" b="1" dirty="0">
                <a:solidFill>
                  <a:srgbClr val="080808"/>
                </a:solidFill>
                <a:effectLst/>
              </a:rPr>
              <a:t>{</a:t>
            </a:r>
            <a:br>
              <a:rPr lang="en-AU" b="1" dirty="0">
                <a:solidFill>
                  <a:srgbClr val="080808"/>
                </a:solidFill>
                <a:effectLst/>
              </a:rPr>
            </a:br>
            <a:r>
              <a:rPr lang="en-AU" b="1" dirty="0">
                <a:solidFill>
                  <a:srgbClr val="080808"/>
                </a:solidFill>
                <a:effectLst/>
              </a:rPr>
              <a:t>            </a:t>
            </a:r>
            <a:r>
              <a:rPr lang="en-AU" dirty="0" err="1">
                <a:solidFill>
                  <a:srgbClr val="0033B3"/>
                </a:solidFill>
                <a:effectLst/>
              </a:rPr>
              <a:t>val</a:t>
            </a:r>
            <a:r>
              <a:rPr lang="en-AU" dirty="0">
                <a:solidFill>
                  <a:srgbClr val="0033B3"/>
                </a:solidFill>
                <a:effectLst/>
              </a:rPr>
              <a:t> </a:t>
            </a:r>
            <a:r>
              <a:rPr lang="en-AU" dirty="0">
                <a:solidFill>
                  <a:srgbClr val="000000"/>
                </a:solidFill>
                <a:effectLst/>
              </a:rPr>
              <a:t>c </a:t>
            </a:r>
            <a:r>
              <a:rPr lang="en-AU" dirty="0">
                <a:solidFill>
                  <a:srgbClr val="080808"/>
                </a:solidFill>
                <a:effectLst/>
              </a:rPr>
              <a:t>= </a:t>
            </a:r>
            <a:r>
              <a:rPr lang="en-AU" dirty="0" err="1">
                <a:solidFill>
                  <a:srgbClr val="000000"/>
                </a:solidFill>
                <a:effectLst/>
              </a:rPr>
              <a:t>Calendar</a:t>
            </a:r>
            <a:r>
              <a:rPr lang="en-AU" dirty="0" err="1">
                <a:solidFill>
                  <a:srgbClr val="080808"/>
                </a:solidFill>
                <a:effectLst/>
              </a:rPr>
              <a:t>.getInstance</a:t>
            </a:r>
            <a:r>
              <a:rPr lang="en-AU" dirty="0">
                <a:solidFill>
                  <a:srgbClr val="080808"/>
                </a:solidFill>
                <a:effectLst/>
              </a:rPr>
              <a:t>()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    </a:t>
            </a:r>
            <a:r>
              <a:rPr lang="en-AU" dirty="0" err="1">
                <a:solidFill>
                  <a:srgbClr val="0033B3"/>
                </a:solidFill>
                <a:effectLst/>
              </a:rPr>
              <a:t>val</a:t>
            </a:r>
            <a:r>
              <a:rPr lang="en-AU" dirty="0">
                <a:solidFill>
                  <a:srgbClr val="0033B3"/>
                </a:solidFill>
                <a:effectLst/>
              </a:rPr>
              <a:t> </a:t>
            </a:r>
            <a:r>
              <a:rPr lang="en-AU" dirty="0">
                <a:solidFill>
                  <a:srgbClr val="000000"/>
                </a:solidFill>
                <a:effectLst/>
              </a:rPr>
              <a:t>hour </a:t>
            </a:r>
            <a:r>
              <a:rPr lang="en-AU" dirty="0">
                <a:solidFill>
                  <a:srgbClr val="080808"/>
                </a:solidFill>
                <a:effectLst/>
              </a:rPr>
              <a:t>=</a:t>
            </a:r>
            <a:r>
              <a:rPr lang="en-AU" dirty="0" err="1">
                <a:solidFill>
                  <a:srgbClr val="000000"/>
                </a:solidFill>
                <a:effectLst/>
              </a:rPr>
              <a:t>c</a:t>
            </a:r>
            <a:r>
              <a:rPr lang="en-AU" dirty="0" err="1">
                <a:solidFill>
                  <a:srgbClr val="080808"/>
                </a:solidFill>
                <a:effectLst/>
              </a:rPr>
              <a:t>.get</a:t>
            </a:r>
            <a:r>
              <a:rPr lang="en-AU" dirty="0">
                <a:solidFill>
                  <a:srgbClr val="080808"/>
                </a:solidFill>
                <a:effectLst/>
              </a:rPr>
              <a:t>(</a:t>
            </a:r>
            <a:r>
              <a:rPr lang="en-AU" dirty="0" err="1">
                <a:solidFill>
                  <a:srgbClr val="000000"/>
                </a:solidFill>
                <a:effectLst/>
              </a:rPr>
              <a:t>Calendar</a:t>
            </a:r>
            <a:r>
              <a:rPr lang="en-AU" dirty="0" err="1">
                <a:solidFill>
                  <a:srgbClr val="080808"/>
                </a:solidFill>
                <a:effectLst/>
              </a:rPr>
              <a:t>.</a:t>
            </a:r>
            <a:r>
              <a:rPr lang="en-AU" i="1" dirty="0" err="1">
                <a:solidFill>
                  <a:srgbClr val="871094"/>
                </a:solidFill>
                <a:effectLst/>
              </a:rPr>
              <a:t>HOUR_OF_DAY</a:t>
            </a:r>
            <a:r>
              <a:rPr lang="en-AU" dirty="0">
                <a:solidFill>
                  <a:srgbClr val="080808"/>
                </a:solidFill>
                <a:effectLst/>
              </a:rPr>
              <a:t>)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    </a:t>
            </a:r>
            <a:r>
              <a:rPr lang="en-AU" dirty="0" err="1">
                <a:solidFill>
                  <a:srgbClr val="0033B3"/>
                </a:solidFill>
                <a:effectLst/>
              </a:rPr>
              <a:t>val</a:t>
            </a:r>
            <a:r>
              <a:rPr lang="en-AU" dirty="0">
                <a:solidFill>
                  <a:srgbClr val="0033B3"/>
                </a:solidFill>
                <a:effectLst/>
              </a:rPr>
              <a:t> </a:t>
            </a:r>
            <a:r>
              <a:rPr lang="en-AU" dirty="0">
                <a:solidFill>
                  <a:srgbClr val="000000"/>
                </a:solidFill>
                <a:effectLst/>
              </a:rPr>
              <a:t>minutes </a:t>
            </a:r>
            <a:r>
              <a:rPr lang="en-AU" dirty="0">
                <a:solidFill>
                  <a:srgbClr val="080808"/>
                </a:solidFill>
                <a:effectLst/>
              </a:rPr>
              <a:t>=</a:t>
            </a:r>
            <a:r>
              <a:rPr lang="en-AU" dirty="0" err="1">
                <a:solidFill>
                  <a:srgbClr val="000000"/>
                </a:solidFill>
                <a:effectLst/>
              </a:rPr>
              <a:t>c</a:t>
            </a:r>
            <a:r>
              <a:rPr lang="en-AU" dirty="0" err="1">
                <a:solidFill>
                  <a:srgbClr val="080808"/>
                </a:solidFill>
                <a:effectLst/>
              </a:rPr>
              <a:t>.get</a:t>
            </a:r>
            <a:r>
              <a:rPr lang="en-AU" dirty="0">
                <a:solidFill>
                  <a:srgbClr val="080808"/>
                </a:solidFill>
                <a:effectLst/>
              </a:rPr>
              <a:t>(</a:t>
            </a:r>
            <a:r>
              <a:rPr lang="en-AU" dirty="0" err="1">
                <a:solidFill>
                  <a:srgbClr val="000000"/>
                </a:solidFill>
                <a:effectLst/>
              </a:rPr>
              <a:t>Calendar</a:t>
            </a:r>
            <a:r>
              <a:rPr lang="en-AU" dirty="0" err="1">
                <a:solidFill>
                  <a:srgbClr val="080808"/>
                </a:solidFill>
                <a:effectLst/>
              </a:rPr>
              <a:t>.</a:t>
            </a:r>
            <a:r>
              <a:rPr lang="en-AU" i="1" dirty="0" err="1">
                <a:solidFill>
                  <a:srgbClr val="871094"/>
                </a:solidFill>
                <a:effectLst/>
              </a:rPr>
              <a:t>MINUTE</a:t>
            </a:r>
            <a:r>
              <a:rPr lang="en-AU" dirty="0">
                <a:solidFill>
                  <a:srgbClr val="080808"/>
                </a:solidFill>
                <a:effectLst/>
              </a:rPr>
              <a:t>)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    </a:t>
            </a:r>
            <a:r>
              <a:rPr lang="en-AU" dirty="0" err="1">
                <a:solidFill>
                  <a:srgbClr val="0033B3"/>
                </a:solidFill>
                <a:effectLst/>
              </a:rPr>
              <a:t>val</a:t>
            </a:r>
            <a:r>
              <a:rPr lang="en-AU" dirty="0">
                <a:solidFill>
                  <a:srgbClr val="0033B3"/>
                </a:solidFill>
                <a:effectLst/>
              </a:rPr>
              <a:t> </a:t>
            </a:r>
            <a:r>
              <a:rPr lang="en-AU" dirty="0" err="1">
                <a:solidFill>
                  <a:srgbClr val="000000"/>
                </a:solidFill>
                <a:effectLst/>
              </a:rPr>
              <a:t>myTimePicker</a:t>
            </a:r>
            <a:r>
              <a:rPr lang="en-AU" dirty="0">
                <a:solidFill>
                  <a:srgbClr val="080808"/>
                </a:solidFill>
                <a:effectLst/>
              </a:rPr>
              <a:t>= </a:t>
            </a:r>
            <a:r>
              <a:rPr lang="en-AU" dirty="0" err="1">
                <a:solidFill>
                  <a:srgbClr val="080808"/>
                </a:solidFill>
                <a:effectLst/>
              </a:rPr>
              <a:t>TimePickerDialog</a:t>
            </a:r>
            <a:r>
              <a:rPr lang="en-AU" dirty="0">
                <a:solidFill>
                  <a:srgbClr val="080808"/>
                </a:solidFill>
                <a:effectLst/>
              </a:rPr>
              <a:t>(</a:t>
            </a:r>
            <a:r>
              <a:rPr lang="en-AU" dirty="0" err="1">
                <a:solidFill>
                  <a:srgbClr val="0033B3"/>
                </a:solidFill>
                <a:effectLst/>
              </a:rPr>
              <a:t>this</a:t>
            </a:r>
            <a:r>
              <a:rPr lang="en-AU" dirty="0" err="1">
                <a:solidFill>
                  <a:srgbClr val="080808"/>
                </a:solidFill>
                <a:effectLst/>
              </a:rPr>
              <a:t>,</a:t>
            </a:r>
            <a:r>
              <a:rPr lang="en-AU" dirty="0" err="1">
                <a:solidFill>
                  <a:srgbClr val="000000"/>
                </a:solidFill>
                <a:effectLst/>
              </a:rPr>
              <a:t>TimePickerDialog</a:t>
            </a:r>
            <a:r>
              <a:rPr lang="en-AU" dirty="0" err="1">
                <a:solidFill>
                  <a:srgbClr val="080808"/>
                </a:solidFill>
                <a:effectLst/>
              </a:rPr>
              <a:t>.OnTimeSetListener</a:t>
            </a:r>
            <a:r>
              <a:rPr lang="en-AU" dirty="0">
                <a:solidFill>
                  <a:srgbClr val="080808"/>
                </a:solidFill>
                <a:effectLst/>
              </a:rPr>
              <a:t> </a:t>
            </a:r>
            <a:r>
              <a:rPr lang="en-AU" b="1" dirty="0">
                <a:solidFill>
                  <a:srgbClr val="080808"/>
                </a:solidFill>
                <a:effectLst/>
              </a:rPr>
              <a:t>{ </a:t>
            </a:r>
            <a:r>
              <a:rPr lang="en-AU" dirty="0" err="1">
                <a:solidFill>
                  <a:srgbClr val="000000"/>
                </a:solidFill>
                <a:effectLst/>
              </a:rPr>
              <a:t>TimePicker</a:t>
            </a:r>
            <a:r>
              <a:rPr lang="en-AU" dirty="0">
                <a:solidFill>
                  <a:srgbClr val="080808"/>
                </a:solidFill>
                <a:effectLst/>
              </a:rPr>
              <a:t>, </a:t>
            </a:r>
            <a:r>
              <a:rPr lang="en-AU" dirty="0" err="1">
                <a:solidFill>
                  <a:srgbClr val="000000"/>
                </a:solidFill>
                <a:effectLst/>
              </a:rPr>
              <a:t>hourOfDay</a:t>
            </a:r>
            <a:r>
              <a:rPr lang="en-AU" dirty="0">
                <a:solidFill>
                  <a:srgbClr val="080808"/>
                </a:solidFill>
                <a:effectLst/>
              </a:rPr>
              <a:t>, </a:t>
            </a:r>
            <a:r>
              <a:rPr lang="en-AU" dirty="0">
                <a:solidFill>
                  <a:srgbClr val="000000"/>
                </a:solidFill>
                <a:effectLst/>
              </a:rPr>
              <a:t>minute </a:t>
            </a:r>
            <a:r>
              <a:rPr lang="en-AU" b="1" dirty="0">
                <a:solidFill>
                  <a:srgbClr val="080808"/>
                </a:solidFill>
                <a:effectLst/>
              </a:rPr>
              <a:t>-&gt;</a:t>
            </a:r>
            <a:br>
              <a:rPr lang="en-AU" b="1" dirty="0">
                <a:solidFill>
                  <a:srgbClr val="080808"/>
                </a:solidFill>
                <a:effectLst/>
              </a:rPr>
            </a:br>
            <a:r>
              <a:rPr lang="en-AU" b="1" dirty="0">
                <a:solidFill>
                  <a:srgbClr val="080808"/>
                </a:solidFill>
                <a:effectLst/>
              </a:rPr>
              <a:t>                </a:t>
            </a:r>
            <a:r>
              <a:rPr lang="en-AU" dirty="0" err="1">
                <a:solidFill>
                  <a:srgbClr val="000000"/>
                </a:solidFill>
                <a:effectLst/>
              </a:rPr>
              <a:t>timeText</a:t>
            </a:r>
            <a:r>
              <a:rPr lang="en-AU" dirty="0" err="1">
                <a:solidFill>
                  <a:srgbClr val="080808"/>
                </a:solidFill>
                <a:effectLst/>
              </a:rPr>
              <a:t>.</a:t>
            </a:r>
            <a:r>
              <a:rPr lang="en-AU" i="1" dirty="0" err="1">
                <a:solidFill>
                  <a:srgbClr val="871094"/>
                </a:solidFill>
                <a:effectLst/>
              </a:rPr>
              <a:t>text</a:t>
            </a:r>
            <a:r>
              <a:rPr lang="en-AU" dirty="0">
                <a:solidFill>
                  <a:srgbClr val="080808"/>
                </a:solidFill>
                <a:effectLst/>
              </a:rPr>
              <a:t>=</a:t>
            </a:r>
            <a:r>
              <a:rPr lang="en-AU" dirty="0">
                <a:solidFill>
                  <a:srgbClr val="067D17"/>
                </a:solidFill>
                <a:effectLst/>
              </a:rPr>
              <a:t>"</a:t>
            </a:r>
            <a:r>
              <a:rPr lang="en-AU" dirty="0">
                <a:solidFill>
                  <a:srgbClr val="0037A6"/>
                </a:solidFill>
                <a:effectLst/>
              </a:rPr>
              <a:t>$</a:t>
            </a:r>
            <a:r>
              <a:rPr lang="en-AU" dirty="0" err="1">
                <a:solidFill>
                  <a:srgbClr val="000000"/>
                </a:solidFill>
                <a:effectLst/>
              </a:rPr>
              <a:t>hourOfDay</a:t>
            </a:r>
            <a:r>
              <a:rPr lang="en-AU" dirty="0">
                <a:solidFill>
                  <a:srgbClr val="067D17"/>
                </a:solidFill>
                <a:effectLst/>
              </a:rPr>
              <a:t> :  </a:t>
            </a:r>
            <a:r>
              <a:rPr lang="en-AU" dirty="0">
                <a:solidFill>
                  <a:srgbClr val="0037A6"/>
                </a:solidFill>
                <a:effectLst/>
              </a:rPr>
              <a:t>$</a:t>
            </a:r>
            <a:r>
              <a:rPr lang="en-AU" dirty="0">
                <a:solidFill>
                  <a:srgbClr val="000000"/>
                </a:solidFill>
                <a:effectLst/>
              </a:rPr>
              <a:t>minute</a:t>
            </a:r>
            <a:r>
              <a:rPr lang="en-AU" dirty="0">
                <a:solidFill>
                  <a:srgbClr val="067D17"/>
                </a:solidFill>
                <a:effectLst/>
              </a:rPr>
              <a:t>"</a:t>
            </a:r>
            <a:r>
              <a:rPr lang="en-AU" b="1" dirty="0">
                <a:solidFill>
                  <a:srgbClr val="080808"/>
                </a:solidFill>
                <a:effectLst/>
              </a:rPr>
              <a:t>}</a:t>
            </a:r>
            <a:r>
              <a:rPr lang="en-AU" dirty="0">
                <a:solidFill>
                  <a:srgbClr val="080808"/>
                </a:solidFill>
                <a:effectLst/>
              </a:rPr>
              <a:t>,</a:t>
            </a:r>
            <a:r>
              <a:rPr lang="en-AU" dirty="0" err="1">
                <a:solidFill>
                  <a:srgbClr val="000000"/>
                </a:solidFill>
                <a:effectLst/>
              </a:rPr>
              <a:t>hour</a:t>
            </a:r>
            <a:r>
              <a:rPr lang="en-AU" dirty="0" err="1">
                <a:solidFill>
                  <a:srgbClr val="080808"/>
                </a:solidFill>
                <a:effectLst/>
              </a:rPr>
              <a:t>,</a:t>
            </a:r>
            <a:r>
              <a:rPr lang="en-AU" dirty="0" err="1">
                <a:solidFill>
                  <a:srgbClr val="000000"/>
                </a:solidFill>
                <a:effectLst/>
              </a:rPr>
              <a:t>minutes</a:t>
            </a:r>
            <a:r>
              <a:rPr lang="en-AU" dirty="0" err="1">
                <a:solidFill>
                  <a:srgbClr val="080808"/>
                </a:solidFill>
                <a:effectLst/>
              </a:rPr>
              <a:t>,</a:t>
            </a:r>
            <a:r>
              <a:rPr lang="en-AU" dirty="0" err="1">
                <a:solidFill>
                  <a:srgbClr val="0033B3"/>
                </a:solidFill>
                <a:effectLst/>
              </a:rPr>
              <a:t>true</a:t>
            </a:r>
            <a:r>
              <a:rPr lang="en-AU" dirty="0">
                <a:solidFill>
                  <a:srgbClr val="080808"/>
                </a:solidFill>
                <a:effectLst/>
              </a:rPr>
              <a:t>)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        </a:t>
            </a:r>
            <a:r>
              <a:rPr lang="en-AU" dirty="0" err="1">
                <a:solidFill>
                  <a:srgbClr val="000000"/>
                </a:solidFill>
                <a:effectLst/>
              </a:rPr>
              <a:t>myTimePicker</a:t>
            </a:r>
            <a:r>
              <a:rPr lang="en-AU" dirty="0" err="1">
                <a:solidFill>
                  <a:srgbClr val="080808"/>
                </a:solidFill>
                <a:effectLst/>
              </a:rPr>
              <a:t>.show</a:t>
            </a:r>
            <a:r>
              <a:rPr lang="en-AU" dirty="0">
                <a:solidFill>
                  <a:srgbClr val="080808"/>
                </a:solidFill>
                <a:effectLst/>
              </a:rPr>
              <a:t>()</a:t>
            </a:r>
            <a:r>
              <a:rPr lang="en-AU" b="1" dirty="0">
                <a:solidFill>
                  <a:srgbClr val="080808"/>
                </a:solidFill>
                <a:effectLst/>
              </a:rPr>
              <a:t>}</a:t>
            </a:r>
            <a:br>
              <a:rPr lang="en-AU" b="1" dirty="0">
                <a:solidFill>
                  <a:srgbClr val="080808"/>
                </a:solidFill>
                <a:effectLst/>
              </a:rPr>
            </a:br>
            <a:r>
              <a:rPr lang="en-AU" b="1" dirty="0">
                <a:solidFill>
                  <a:srgbClr val="080808"/>
                </a:solidFill>
                <a:effectLst/>
              </a:rPr>
              <a:t>    </a:t>
            </a:r>
            <a:r>
              <a:rPr lang="en-AU" dirty="0">
                <a:solidFill>
                  <a:srgbClr val="080808"/>
                </a:solidFill>
                <a:effectLst/>
              </a:rPr>
              <a:t>}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}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br>
              <a:rPr lang="en-AU" dirty="0">
                <a:solidFill>
                  <a:srgbClr val="080808"/>
                </a:solidFill>
                <a:effectLst/>
              </a:rPr>
            </a:br>
            <a:br>
              <a:rPr lang="en-AU" dirty="0">
                <a:solidFill>
                  <a:srgbClr val="080808"/>
                </a:solidFill>
                <a:effectLst/>
              </a:rPr>
            </a:br>
            <a:endParaRPr lang="en-AU" dirty="0">
              <a:solidFill>
                <a:srgbClr val="080808"/>
              </a:solidFill>
              <a:effectLst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F4557-C931-48EB-BE1A-090657F3EE5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49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F4557-C931-48EB-BE1A-090657F3EE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389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F4557-C931-48EB-BE1A-090657F3EE5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761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080808"/>
                </a:solidFill>
                <a:effectLst/>
              </a:rPr>
              <a:t>lecture_5_part_1_ProgressBar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dirty="0">
                <a:solidFill>
                  <a:srgbClr val="080808"/>
                </a:solidFill>
                <a:effectLst/>
              </a:rPr>
              <a:t>lecture_5_part_2_SeekBar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dirty="0">
                <a:solidFill>
                  <a:srgbClr val="080808"/>
                </a:solidFill>
                <a:effectLst/>
              </a:rPr>
              <a:t>lecture_5_part_3_Date_Time_Picker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AU" dirty="0">
              <a:solidFill>
                <a:srgbClr val="080808"/>
              </a:solidFill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dirty="0">
              <a:solidFill>
                <a:srgbClr val="080808"/>
              </a:solidFill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dirty="0">
              <a:solidFill>
                <a:srgbClr val="080808"/>
              </a:solidFill>
              <a:effectLst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F4557-C931-48EB-BE1A-090657F3EE5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64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i="1" dirty="0">
                <a:solidFill>
                  <a:srgbClr val="080808"/>
                </a:solidFill>
                <a:effectLst/>
              </a:rPr>
              <a:t>&lt;?</a:t>
            </a:r>
            <a:r>
              <a:rPr lang="en-AU" dirty="0">
                <a:solidFill>
                  <a:srgbClr val="174AD4"/>
                </a:solidFill>
                <a:effectLst/>
              </a:rPr>
              <a:t>xml version</a:t>
            </a:r>
            <a:r>
              <a:rPr lang="en-AU" dirty="0">
                <a:solidFill>
                  <a:srgbClr val="067D17"/>
                </a:solidFill>
                <a:effectLst/>
              </a:rPr>
              <a:t>="1.0" </a:t>
            </a:r>
            <a:r>
              <a:rPr lang="en-AU" dirty="0">
                <a:solidFill>
                  <a:srgbClr val="174AD4"/>
                </a:solidFill>
                <a:effectLst/>
              </a:rPr>
              <a:t>encoding</a:t>
            </a:r>
            <a:r>
              <a:rPr lang="en-AU" dirty="0">
                <a:solidFill>
                  <a:srgbClr val="067D17"/>
                </a:solidFill>
                <a:effectLst/>
              </a:rPr>
              <a:t>="utf-8"</a:t>
            </a:r>
            <a:r>
              <a:rPr lang="en-AU" i="1" dirty="0">
                <a:solidFill>
                  <a:srgbClr val="080808"/>
                </a:solidFill>
                <a:effectLst/>
              </a:rPr>
              <a:t>?&gt;</a:t>
            </a:r>
            <a:br>
              <a:rPr lang="en-AU" i="1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&lt;</a:t>
            </a:r>
            <a:r>
              <a:rPr lang="en-AU" dirty="0" err="1">
                <a:solidFill>
                  <a:srgbClr val="0033B3"/>
                </a:solidFill>
                <a:effectLst/>
              </a:rPr>
              <a:t>androidx.constraintlayout.widget.ConstraintLayout</a:t>
            </a:r>
            <a:r>
              <a:rPr lang="en-AU" dirty="0">
                <a:solidFill>
                  <a:srgbClr val="0033B3"/>
                </a:solidFill>
                <a:effectLst/>
              </a:rPr>
              <a:t> </a:t>
            </a:r>
            <a:r>
              <a:rPr lang="en-AU" dirty="0" err="1">
                <a:solidFill>
                  <a:srgbClr val="174AD4"/>
                </a:solidFill>
                <a:effectLst/>
              </a:rPr>
              <a:t>xmlns: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>
                <a:solidFill>
                  <a:srgbClr val="067D17"/>
                </a:solidFill>
                <a:effectLst/>
              </a:rPr>
              <a:t>="http://schemas.android.com/</a:t>
            </a:r>
            <a:r>
              <a:rPr lang="en-AU" dirty="0" err="1">
                <a:solidFill>
                  <a:srgbClr val="067D17"/>
                </a:solidFill>
                <a:effectLst/>
              </a:rPr>
              <a:t>apk</a:t>
            </a:r>
            <a:r>
              <a:rPr lang="en-AU" dirty="0">
                <a:solidFill>
                  <a:srgbClr val="067D17"/>
                </a:solidFill>
                <a:effectLst/>
              </a:rPr>
              <a:t>/res/android"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</a:t>
            </a:r>
            <a:r>
              <a:rPr lang="en-AU" dirty="0" err="1">
                <a:solidFill>
                  <a:srgbClr val="174AD4"/>
                </a:solidFill>
                <a:effectLst/>
              </a:rPr>
              <a:t>xmlns:</a:t>
            </a:r>
            <a:r>
              <a:rPr lang="en-AU" dirty="0" err="1">
                <a:solidFill>
                  <a:srgbClr val="871094"/>
                </a:solidFill>
                <a:effectLst/>
              </a:rPr>
              <a:t>app</a:t>
            </a:r>
            <a:r>
              <a:rPr lang="en-AU" dirty="0">
                <a:solidFill>
                  <a:srgbClr val="067D17"/>
                </a:solidFill>
                <a:effectLst/>
              </a:rPr>
              <a:t>="http://schemas.android.com/</a:t>
            </a:r>
            <a:r>
              <a:rPr lang="en-AU" dirty="0" err="1">
                <a:solidFill>
                  <a:srgbClr val="067D17"/>
                </a:solidFill>
                <a:effectLst/>
              </a:rPr>
              <a:t>apk</a:t>
            </a:r>
            <a:r>
              <a:rPr lang="en-AU" dirty="0">
                <a:solidFill>
                  <a:srgbClr val="067D17"/>
                </a:solidFill>
                <a:effectLst/>
              </a:rPr>
              <a:t>/res-auto"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</a:t>
            </a:r>
            <a:r>
              <a:rPr lang="en-AU" dirty="0" err="1">
                <a:solidFill>
                  <a:srgbClr val="174AD4"/>
                </a:solidFill>
                <a:effectLst/>
              </a:rPr>
              <a:t>xmlns:</a:t>
            </a:r>
            <a:r>
              <a:rPr lang="en-AU" dirty="0" err="1">
                <a:solidFill>
                  <a:srgbClr val="871094"/>
                </a:solidFill>
                <a:effectLst/>
              </a:rPr>
              <a:t>tools</a:t>
            </a:r>
            <a:r>
              <a:rPr lang="en-AU" dirty="0">
                <a:solidFill>
                  <a:srgbClr val="067D17"/>
                </a:solidFill>
                <a:effectLst/>
              </a:rPr>
              <a:t>="http://schemas.android.com/tools"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:id</a:t>
            </a:r>
            <a:r>
              <a:rPr lang="en-AU" dirty="0">
                <a:solidFill>
                  <a:srgbClr val="067D17"/>
                </a:solidFill>
                <a:effectLst/>
              </a:rPr>
              <a:t>="@+id/main"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:layout_width</a:t>
            </a:r>
            <a:r>
              <a:rPr lang="en-AU" dirty="0">
                <a:solidFill>
                  <a:srgbClr val="067D17"/>
                </a:solidFill>
                <a:effectLst/>
              </a:rPr>
              <a:t>="</a:t>
            </a:r>
            <a:r>
              <a:rPr lang="en-AU" dirty="0" err="1">
                <a:solidFill>
                  <a:srgbClr val="067D17"/>
                </a:solidFill>
                <a:effectLst/>
              </a:rPr>
              <a:t>match_parent</a:t>
            </a:r>
            <a:r>
              <a:rPr lang="en-AU" dirty="0">
                <a:solidFill>
                  <a:srgbClr val="067D17"/>
                </a:solidFill>
                <a:effectLst/>
              </a:rPr>
              <a:t>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:layout_height</a:t>
            </a:r>
            <a:r>
              <a:rPr lang="en-AU" dirty="0">
                <a:solidFill>
                  <a:srgbClr val="067D17"/>
                </a:solidFill>
                <a:effectLst/>
              </a:rPr>
              <a:t>="</a:t>
            </a:r>
            <a:r>
              <a:rPr lang="en-AU" dirty="0" err="1">
                <a:solidFill>
                  <a:srgbClr val="067D17"/>
                </a:solidFill>
                <a:effectLst/>
              </a:rPr>
              <a:t>match_parent</a:t>
            </a:r>
            <a:r>
              <a:rPr lang="en-AU" dirty="0">
                <a:solidFill>
                  <a:srgbClr val="067D17"/>
                </a:solidFill>
                <a:effectLst/>
              </a:rPr>
              <a:t>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</a:t>
            </a:r>
            <a:r>
              <a:rPr lang="en-AU" dirty="0" err="1">
                <a:solidFill>
                  <a:srgbClr val="871094"/>
                </a:solidFill>
                <a:effectLst/>
              </a:rPr>
              <a:t>tools</a:t>
            </a:r>
            <a:r>
              <a:rPr lang="en-AU" dirty="0" err="1">
                <a:solidFill>
                  <a:srgbClr val="174AD4"/>
                </a:solidFill>
                <a:effectLst/>
              </a:rPr>
              <a:t>:context</a:t>
            </a:r>
            <a:r>
              <a:rPr lang="en-AU" dirty="0">
                <a:solidFill>
                  <a:srgbClr val="067D17"/>
                </a:solidFill>
                <a:effectLst/>
              </a:rPr>
              <a:t>=".</a:t>
            </a:r>
            <a:r>
              <a:rPr lang="en-AU" dirty="0" err="1">
                <a:solidFill>
                  <a:srgbClr val="067D17"/>
                </a:solidFill>
                <a:effectLst/>
              </a:rPr>
              <a:t>MainActivity</a:t>
            </a:r>
            <a:r>
              <a:rPr lang="en-AU" dirty="0">
                <a:solidFill>
                  <a:srgbClr val="067D17"/>
                </a:solidFill>
                <a:effectLst/>
              </a:rPr>
              <a:t>"</a:t>
            </a:r>
            <a:r>
              <a:rPr lang="en-AU" dirty="0">
                <a:solidFill>
                  <a:srgbClr val="080808"/>
                </a:solidFill>
                <a:effectLst/>
              </a:rPr>
              <a:t>&gt;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&lt;</a:t>
            </a:r>
            <a:r>
              <a:rPr lang="en-AU" dirty="0">
                <a:solidFill>
                  <a:srgbClr val="0033B3"/>
                </a:solidFill>
                <a:effectLst/>
              </a:rPr>
              <a:t>Button</a:t>
            </a:r>
            <a:br>
              <a:rPr lang="en-AU" dirty="0">
                <a:solidFill>
                  <a:srgbClr val="0033B3"/>
                </a:solidFill>
                <a:effectLst/>
              </a:rPr>
            </a:br>
            <a:r>
              <a:rPr lang="en-AU" dirty="0">
                <a:solidFill>
                  <a:srgbClr val="0033B3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:id</a:t>
            </a:r>
            <a:r>
              <a:rPr lang="en-AU" dirty="0">
                <a:solidFill>
                  <a:srgbClr val="067D17"/>
                </a:solidFill>
                <a:effectLst/>
              </a:rPr>
              <a:t>="@+id/</a:t>
            </a:r>
            <a:r>
              <a:rPr lang="en-AU" dirty="0" err="1">
                <a:solidFill>
                  <a:srgbClr val="067D17"/>
                </a:solidFill>
                <a:effectLst/>
              </a:rPr>
              <a:t>downloadBtn</a:t>
            </a:r>
            <a:r>
              <a:rPr lang="en-AU" dirty="0">
                <a:solidFill>
                  <a:srgbClr val="067D17"/>
                </a:solidFill>
                <a:effectLst/>
              </a:rPr>
              <a:t>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:layout_width</a:t>
            </a:r>
            <a:r>
              <a:rPr lang="en-AU" dirty="0">
                <a:solidFill>
                  <a:srgbClr val="067D17"/>
                </a:solidFill>
                <a:effectLst/>
              </a:rPr>
              <a:t>="</a:t>
            </a:r>
            <a:r>
              <a:rPr lang="en-AU" dirty="0" err="1">
                <a:solidFill>
                  <a:srgbClr val="067D17"/>
                </a:solidFill>
                <a:effectLst/>
              </a:rPr>
              <a:t>wrap_content</a:t>
            </a:r>
            <a:r>
              <a:rPr lang="en-AU" dirty="0">
                <a:solidFill>
                  <a:srgbClr val="067D17"/>
                </a:solidFill>
                <a:effectLst/>
              </a:rPr>
              <a:t>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:layout_height</a:t>
            </a:r>
            <a:r>
              <a:rPr lang="en-AU" dirty="0">
                <a:solidFill>
                  <a:srgbClr val="067D17"/>
                </a:solidFill>
                <a:effectLst/>
              </a:rPr>
              <a:t>="</a:t>
            </a:r>
            <a:r>
              <a:rPr lang="en-AU" dirty="0" err="1">
                <a:solidFill>
                  <a:srgbClr val="067D17"/>
                </a:solidFill>
                <a:effectLst/>
              </a:rPr>
              <a:t>wrap_content</a:t>
            </a:r>
            <a:r>
              <a:rPr lang="en-AU" dirty="0">
                <a:solidFill>
                  <a:srgbClr val="067D17"/>
                </a:solidFill>
                <a:effectLst/>
              </a:rPr>
              <a:t>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:layout_marginStart</a:t>
            </a:r>
            <a:r>
              <a:rPr lang="en-AU" dirty="0">
                <a:solidFill>
                  <a:srgbClr val="067D17"/>
                </a:solidFill>
                <a:effectLst/>
              </a:rPr>
              <a:t>="148dp"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:layout_marginTop</a:t>
            </a:r>
            <a:r>
              <a:rPr lang="en-AU" dirty="0">
                <a:solidFill>
                  <a:srgbClr val="067D17"/>
                </a:solidFill>
                <a:effectLst/>
              </a:rPr>
              <a:t>="152dp"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:text</a:t>
            </a:r>
            <a:r>
              <a:rPr lang="en-AU" dirty="0">
                <a:solidFill>
                  <a:srgbClr val="067D17"/>
                </a:solidFill>
                <a:effectLst/>
              </a:rPr>
              <a:t>="Download"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app</a:t>
            </a:r>
            <a:r>
              <a:rPr lang="en-AU" dirty="0" err="1">
                <a:solidFill>
                  <a:srgbClr val="174AD4"/>
                </a:solidFill>
                <a:effectLst/>
              </a:rPr>
              <a:t>:layout_constraintStart_toStartOf</a:t>
            </a:r>
            <a:r>
              <a:rPr lang="en-AU" dirty="0">
                <a:solidFill>
                  <a:srgbClr val="067D17"/>
                </a:solidFill>
                <a:effectLst/>
              </a:rPr>
              <a:t>="parent"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app</a:t>
            </a:r>
            <a:r>
              <a:rPr lang="en-AU" dirty="0" err="1">
                <a:solidFill>
                  <a:srgbClr val="174AD4"/>
                </a:solidFill>
                <a:effectLst/>
              </a:rPr>
              <a:t>:layout_constraintTop_toTopOf</a:t>
            </a:r>
            <a:r>
              <a:rPr lang="en-AU" dirty="0">
                <a:solidFill>
                  <a:srgbClr val="067D17"/>
                </a:solidFill>
                <a:effectLst/>
              </a:rPr>
              <a:t>="parent" </a:t>
            </a:r>
            <a:r>
              <a:rPr lang="en-AU" dirty="0">
                <a:solidFill>
                  <a:srgbClr val="080808"/>
                </a:solidFill>
                <a:effectLst/>
              </a:rPr>
              <a:t>/&gt;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&lt;</a:t>
            </a:r>
            <a:r>
              <a:rPr lang="en-AU" dirty="0" err="1">
                <a:solidFill>
                  <a:srgbClr val="0033B3"/>
                </a:solidFill>
                <a:effectLst/>
              </a:rPr>
              <a:t>ProgressBar</a:t>
            </a:r>
            <a:br>
              <a:rPr lang="en-AU" dirty="0">
                <a:solidFill>
                  <a:srgbClr val="0033B3"/>
                </a:solidFill>
                <a:effectLst/>
              </a:rPr>
            </a:br>
            <a:r>
              <a:rPr lang="en-AU" dirty="0">
                <a:solidFill>
                  <a:srgbClr val="0033B3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:id</a:t>
            </a:r>
            <a:r>
              <a:rPr lang="en-AU" dirty="0">
                <a:solidFill>
                  <a:srgbClr val="067D17"/>
                </a:solidFill>
                <a:effectLst/>
              </a:rPr>
              <a:t>="@+id/</a:t>
            </a:r>
            <a:r>
              <a:rPr lang="en-AU" dirty="0" err="1">
                <a:solidFill>
                  <a:srgbClr val="067D17"/>
                </a:solidFill>
                <a:effectLst/>
              </a:rPr>
              <a:t>progressBar</a:t>
            </a:r>
            <a:r>
              <a:rPr lang="en-AU" dirty="0">
                <a:solidFill>
                  <a:srgbClr val="067D17"/>
                </a:solidFill>
                <a:effectLst/>
              </a:rPr>
              <a:t>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>
                <a:solidFill>
                  <a:srgbClr val="174AD4"/>
                </a:solidFill>
                <a:effectLst/>
              </a:rPr>
              <a:t>style</a:t>
            </a:r>
            <a:r>
              <a:rPr lang="en-AU" dirty="0">
                <a:solidFill>
                  <a:srgbClr val="067D17"/>
                </a:solidFill>
                <a:effectLst/>
              </a:rPr>
              <a:t>="?</a:t>
            </a:r>
            <a:r>
              <a:rPr lang="en-AU" dirty="0" err="1">
                <a:solidFill>
                  <a:srgbClr val="067D17"/>
                </a:solidFill>
                <a:effectLst/>
              </a:rPr>
              <a:t>android:attr</a:t>
            </a:r>
            <a:r>
              <a:rPr lang="en-AU" dirty="0">
                <a:solidFill>
                  <a:srgbClr val="067D17"/>
                </a:solidFill>
                <a:effectLst/>
              </a:rPr>
              <a:t>/</a:t>
            </a:r>
            <a:r>
              <a:rPr lang="en-AU" dirty="0" err="1">
                <a:solidFill>
                  <a:srgbClr val="067D17"/>
                </a:solidFill>
                <a:effectLst/>
              </a:rPr>
              <a:t>progressBarStyleHorizontal</a:t>
            </a:r>
            <a:r>
              <a:rPr lang="en-AU" dirty="0">
                <a:solidFill>
                  <a:srgbClr val="067D17"/>
                </a:solidFill>
                <a:effectLst/>
              </a:rPr>
              <a:t>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:layout_width</a:t>
            </a:r>
            <a:r>
              <a:rPr lang="en-AU" dirty="0">
                <a:solidFill>
                  <a:srgbClr val="067D17"/>
                </a:solidFill>
                <a:effectLst/>
              </a:rPr>
              <a:t>="260dp"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:layout_height</a:t>
            </a:r>
            <a:r>
              <a:rPr lang="en-AU" dirty="0">
                <a:solidFill>
                  <a:srgbClr val="067D17"/>
                </a:solidFill>
                <a:effectLst/>
              </a:rPr>
              <a:t>="21dp"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:layout_marginStart</a:t>
            </a:r>
            <a:r>
              <a:rPr lang="en-AU" dirty="0">
                <a:solidFill>
                  <a:srgbClr val="067D17"/>
                </a:solidFill>
                <a:effectLst/>
              </a:rPr>
              <a:t>="88dp"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:layout_marginTop</a:t>
            </a:r>
            <a:r>
              <a:rPr lang="en-AU" dirty="0">
                <a:solidFill>
                  <a:srgbClr val="067D17"/>
                </a:solidFill>
                <a:effectLst/>
              </a:rPr>
              <a:t>="312dp"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:max</a:t>
            </a:r>
            <a:r>
              <a:rPr lang="en-AU" dirty="0">
                <a:solidFill>
                  <a:srgbClr val="067D17"/>
                </a:solidFill>
                <a:effectLst/>
              </a:rPr>
              <a:t>="100"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app</a:t>
            </a:r>
            <a:r>
              <a:rPr lang="en-AU" dirty="0" err="1">
                <a:solidFill>
                  <a:srgbClr val="174AD4"/>
                </a:solidFill>
                <a:effectLst/>
              </a:rPr>
              <a:t>:layout_constraintStart_toStartOf</a:t>
            </a:r>
            <a:r>
              <a:rPr lang="en-AU" dirty="0">
                <a:solidFill>
                  <a:srgbClr val="067D17"/>
                </a:solidFill>
                <a:effectLst/>
              </a:rPr>
              <a:t>="parent"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app</a:t>
            </a:r>
            <a:r>
              <a:rPr lang="en-AU" dirty="0" err="1">
                <a:solidFill>
                  <a:srgbClr val="174AD4"/>
                </a:solidFill>
                <a:effectLst/>
              </a:rPr>
              <a:t>:layout_constraintTop_toTopOf</a:t>
            </a:r>
            <a:r>
              <a:rPr lang="en-AU" dirty="0">
                <a:solidFill>
                  <a:srgbClr val="067D17"/>
                </a:solidFill>
                <a:effectLst/>
              </a:rPr>
              <a:t>="parent" </a:t>
            </a:r>
            <a:r>
              <a:rPr lang="en-AU" dirty="0">
                <a:solidFill>
                  <a:srgbClr val="080808"/>
                </a:solidFill>
                <a:effectLst/>
              </a:rPr>
              <a:t>/&gt;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&lt;</a:t>
            </a:r>
            <a:r>
              <a:rPr lang="en-AU" dirty="0">
                <a:solidFill>
                  <a:srgbClr val="0033B3"/>
                </a:solidFill>
                <a:effectLst/>
              </a:rPr>
              <a:t>Button</a:t>
            </a:r>
            <a:br>
              <a:rPr lang="en-AU" dirty="0">
                <a:solidFill>
                  <a:srgbClr val="0033B3"/>
                </a:solidFill>
                <a:effectLst/>
              </a:rPr>
            </a:br>
            <a:r>
              <a:rPr lang="en-AU" dirty="0">
                <a:solidFill>
                  <a:srgbClr val="0033B3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:id</a:t>
            </a:r>
            <a:r>
              <a:rPr lang="en-AU" dirty="0">
                <a:solidFill>
                  <a:srgbClr val="067D17"/>
                </a:solidFill>
                <a:effectLst/>
              </a:rPr>
              <a:t>="@+id/</a:t>
            </a:r>
            <a:r>
              <a:rPr lang="en-AU" dirty="0" err="1">
                <a:solidFill>
                  <a:srgbClr val="067D17"/>
                </a:solidFill>
                <a:effectLst/>
              </a:rPr>
              <a:t>stopBtn</a:t>
            </a:r>
            <a:r>
              <a:rPr lang="en-AU" dirty="0">
                <a:solidFill>
                  <a:srgbClr val="067D17"/>
                </a:solidFill>
                <a:effectLst/>
              </a:rPr>
              <a:t>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:layout_width</a:t>
            </a:r>
            <a:r>
              <a:rPr lang="en-AU" dirty="0">
                <a:solidFill>
                  <a:srgbClr val="067D17"/>
                </a:solidFill>
                <a:effectLst/>
              </a:rPr>
              <a:t>="</a:t>
            </a:r>
            <a:r>
              <a:rPr lang="en-AU" dirty="0" err="1">
                <a:solidFill>
                  <a:srgbClr val="067D17"/>
                </a:solidFill>
                <a:effectLst/>
              </a:rPr>
              <a:t>wrap_content</a:t>
            </a:r>
            <a:r>
              <a:rPr lang="en-AU" dirty="0">
                <a:solidFill>
                  <a:srgbClr val="067D17"/>
                </a:solidFill>
                <a:effectLst/>
              </a:rPr>
              <a:t>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:layout_height</a:t>
            </a:r>
            <a:r>
              <a:rPr lang="en-AU" dirty="0">
                <a:solidFill>
                  <a:srgbClr val="067D17"/>
                </a:solidFill>
                <a:effectLst/>
              </a:rPr>
              <a:t>="</a:t>
            </a:r>
            <a:r>
              <a:rPr lang="en-AU" dirty="0" err="1">
                <a:solidFill>
                  <a:srgbClr val="067D17"/>
                </a:solidFill>
                <a:effectLst/>
              </a:rPr>
              <a:t>wrap_content</a:t>
            </a:r>
            <a:r>
              <a:rPr lang="en-AU" dirty="0">
                <a:solidFill>
                  <a:srgbClr val="067D17"/>
                </a:solidFill>
                <a:effectLst/>
              </a:rPr>
              <a:t>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:layout_marginStart</a:t>
            </a:r>
            <a:r>
              <a:rPr lang="en-AU" dirty="0">
                <a:solidFill>
                  <a:srgbClr val="067D17"/>
                </a:solidFill>
                <a:effectLst/>
              </a:rPr>
              <a:t>="168dp"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:layout_marginTop</a:t>
            </a:r>
            <a:r>
              <a:rPr lang="en-AU" dirty="0">
                <a:solidFill>
                  <a:srgbClr val="067D17"/>
                </a:solidFill>
                <a:effectLst/>
              </a:rPr>
              <a:t>="432dp"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:text</a:t>
            </a:r>
            <a:r>
              <a:rPr lang="en-AU" dirty="0">
                <a:solidFill>
                  <a:srgbClr val="067D17"/>
                </a:solidFill>
                <a:effectLst/>
              </a:rPr>
              <a:t>="Stop"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app</a:t>
            </a:r>
            <a:r>
              <a:rPr lang="en-AU" dirty="0" err="1">
                <a:solidFill>
                  <a:srgbClr val="174AD4"/>
                </a:solidFill>
                <a:effectLst/>
              </a:rPr>
              <a:t>:layout_constraintStart_toStartOf</a:t>
            </a:r>
            <a:r>
              <a:rPr lang="en-AU" dirty="0">
                <a:solidFill>
                  <a:srgbClr val="067D17"/>
                </a:solidFill>
                <a:effectLst/>
              </a:rPr>
              <a:t>="parent"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app</a:t>
            </a:r>
            <a:r>
              <a:rPr lang="en-AU" dirty="0" err="1">
                <a:solidFill>
                  <a:srgbClr val="174AD4"/>
                </a:solidFill>
                <a:effectLst/>
              </a:rPr>
              <a:t>:layout_constraintTop_toTopOf</a:t>
            </a:r>
            <a:r>
              <a:rPr lang="en-AU" dirty="0">
                <a:solidFill>
                  <a:srgbClr val="067D17"/>
                </a:solidFill>
                <a:effectLst/>
              </a:rPr>
              <a:t>="parent" </a:t>
            </a:r>
            <a:r>
              <a:rPr lang="en-AU" dirty="0">
                <a:solidFill>
                  <a:srgbClr val="080808"/>
                </a:solidFill>
                <a:effectLst/>
              </a:rPr>
              <a:t>/&gt;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&lt;/</a:t>
            </a:r>
            <a:r>
              <a:rPr lang="en-AU" dirty="0" err="1">
                <a:solidFill>
                  <a:srgbClr val="0033B3"/>
                </a:solidFill>
                <a:effectLst/>
              </a:rPr>
              <a:t>androidx.constraintlayout.widget.ConstraintLayout</a:t>
            </a:r>
            <a:r>
              <a:rPr lang="en-AU" dirty="0">
                <a:solidFill>
                  <a:srgbClr val="080808"/>
                </a:solidFill>
                <a:effectLst/>
              </a:rPr>
              <a:t>&gt;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F4557-C931-48EB-BE1A-090657F3EE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51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srgbClr val="0033B3"/>
                </a:solidFill>
                <a:effectLst/>
              </a:rPr>
              <a:t>package </a:t>
            </a:r>
            <a:r>
              <a:rPr lang="en-AU" dirty="0">
                <a:solidFill>
                  <a:srgbClr val="080808"/>
                </a:solidFill>
                <a:effectLst/>
              </a:rPr>
              <a:t>com.example.lecture_5_part_1_progressbar  </a:t>
            </a:r>
            <a:r>
              <a:rPr lang="en-AU" i="1" dirty="0">
                <a:solidFill>
                  <a:srgbClr val="8C8C8C"/>
                </a:solidFill>
                <a:effectLst/>
              </a:rPr>
              <a:t>// Make sure to change the package to your project name</a:t>
            </a:r>
            <a:br>
              <a:rPr lang="en-AU" i="1" dirty="0">
                <a:solidFill>
                  <a:srgbClr val="8C8C8C"/>
                </a:solidFill>
                <a:effectLst/>
              </a:rPr>
            </a:br>
            <a:br>
              <a:rPr lang="en-AU" i="1" dirty="0">
                <a:solidFill>
                  <a:srgbClr val="8C8C8C"/>
                </a:solidFill>
                <a:effectLst/>
              </a:rPr>
            </a:br>
            <a:r>
              <a:rPr lang="en-AU" dirty="0">
                <a:solidFill>
                  <a:srgbClr val="0033B3"/>
                </a:solidFill>
                <a:effectLst/>
              </a:rPr>
              <a:t>import </a:t>
            </a:r>
            <a:r>
              <a:rPr lang="en-AU" dirty="0" err="1">
                <a:solidFill>
                  <a:srgbClr val="080808"/>
                </a:solidFill>
                <a:effectLst/>
              </a:rPr>
              <a:t>android.os.</a:t>
            </a:r>
            <a:r>
              <a:rPr lang="en-AU" dirty="0" err="1">
                <a:solidFill>
                  <a:srgbClr val="000000"/>
                </a:solidFill>
                <a:effectLst/>
              </a:rPr>
              <a:t>Bundle</a:t>
            </a:r>
            <a:br>
              <a:rPr lang="en-AU" dirty="0">
                <a:solidFill>
                  <a:srgbClr val="000000"/>
                </a:solidFill>
                <a:effectLst/>
              </a:rPr>
            </a:br>
            <a:r>
              <a:rPr lang="en-AU" dirty="0">
                <a:solidFill>
                  <a:srgbClr val="0033B3"/>
                </a:solidFill>
                <a:effectLst/>
              </a:rPr>
              <a:t>import </a:t>
            </a:r>
            <a:r>
              <a:rPr lang="en-AU" dirty="0" err="1">
                <a:solidFill>
                  <a:srgbClr val="080808"/>
                </a:solidFill>
                <a:effectLst/>
              </a:rPr>
              <a:t>android.view.</a:t>
            </a:r>
            <a:r>
              <a:rPr lang="en-AU" dirty="0" err="1">
                <a:solidFill>
                  <a:srgbClr val="000000"/>
                </a:solidFill>
                <a:effectLst/>
              </a:rPr>
              <a:t>View</a:t>
            </a:r>
            <a:br>
              <a:rPr lang="en-AU" dirty="0">
                <a:solidFill>
                  <a:srgbClr val="000000"/>
                </a:solidFill>
                <a:effectLst/>
              </a:rPr>
            </a:br>
            <a:r>
              <a:rPr lang="en-AU" dirty="0">
                <a:solidFill>
                  <a:srgbClr val="0033B3"/>
                </a:solidFill>
                <a:effectLst/>
              </a:rPr>
              <a:t>import </a:t>
            </a:r>
            <a:r>
              <a:rPr lang="en-AU" dirty="0" err="1">
                <a:solidFill>
                  <a:srgbClr val="080808"/>
                </a:solidFill>
                <a:effectLst/>
              </a:rPr>
              <a:t>android.widget.</a:t>
            </a:r>
            <a:r>
              <a:rPr lang="en-AU" dirty="0" err="1">
                <a:solidFill>
                  <a:srgbClr val="000000"/>
                </a:solidFill>
                <a:effectLst/>
              </a:rPr>
              <a:t>Button</a:t>
            </a:r>
            <a:br>
              <a:rPr lang="en-AU" dirty="0">
                <a:solidFill>
                  <a:srgbClr val="000000"/>
                </a:solidFill>
                <a:effectLst/>
              </a:rPr>
            </a:br>
            <a:r>
              <a:rPr lang="en-AU" dirty="0">
                <a:solidFill>
                  <a:srgbClr val="0033B3"/>
                </a:solidFill>
                <a:effectLst/>
              </a:rPr>
              <a:t>import </a:t>
            </a:r>
            <a:r>
              <a:rPr lang="en-AU" dirty="0" err="1">
                <a:solidFill>
                  <a:srgbClr val="080808"/>
                </a:solidFill>
                <a:effectLst/>
              </a:rPr>
              <a:t>android.widget.</a:t>
            </a:r>
            <a:r>
              <a:rPr lang="en-AU" dirty="0" err="1">
                <a:solidFill>
                  <a:srgbClr val="000000"/>
                </a:solidFill>
                <a:effectLst/>
              </a:rPr>
              <a:t>ProgressBar</a:t>
            </a:r>
            <a:br>
              <a:rPr lang="en-AU" dirty="0">
                <a:solidFill>
                  <a:srgbClr val="000000"/>
                </a:solidFill>
                <a:effectLst/>
              </a:rPr>
            </a:br>
            <a:r>
              <a:rPr lang="en-AU" dirty="0">
                <a:solidFill>
                  <a:srgbClr val="0033B3"/>
                </a:solidFill>
                <a:effectLst/>
              </a:rPr>
              <a:t>import </a:t>
            </a:r>
            <a:r>
              <a:rPr lang="en-AU" dirty="0" err="1">
                <a:solidFill>
                  <a:srgbClr val="080808"/>
                </a:solidFill>
                <a:effectLst/>
              </a:rPr>
              <a:t>androidx.activity.enableEdgeToEdge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033B3"/>
                </a:solidFill>
                <a:effectLst/>
              </a:rPr>
              <a:t>import </a:t>
            </a:r>
            <a:r>
              <a:rPr lang="en-AU" dirty="0" err="1">
                <a:solidFill>
                  <a:srgbClr val="080808"/>
                </a:solidFill>
                <a:effectLst/>
              </a:rPr>
              <a:t>androidx.appcompat.app.</a:t>
            </a:r>
            <a:r>
              <a:rPr lang="en-AU" dirty="0" err="1">
                <a:solidFill>
                  <a:srgbClr val="000000"/>
                </a:solidFill>
                <a:effectLst/>
              </a:rPr>
              <a:t>AppCompatActivity</a:t>
            </a:r>
            <a:br>
              <a:rPr lang="en-AU" dirty="0">
                <a:solidFill>
                  <a:srgbClr val="000000"/>
                </a:solidFill>
                <a:effectLst/>
              </a:rPr>
            </a:br>
            <a:br>
              <a:rPr lang="en-AU" dirty="0">
                <a:solidFill>
                  <a:srgbClr val="000000"/>
                </a:solidFill>
                <a:effectLst/>
              </a:rPr>
            </a:br>
            <a:br>
              <a:rPr lang="en-AU" dirty="0">
                <a:solidFill>
                  <a:srgbClr val="000000"/>
                </a:solidFill>
                <a:effectLst/>
              </a:rPr>
            </a:br>
            <a:r>
              <a:rPr lang="en-AU" dirty="0">
                <a:solidFill>
                  <a:srgbClr val="0033B3"/>
                </a:solidFill>
                <a:effectLst/>
              </a:rPr>
              <a:t>class </a:t>
            </a:r>
            <a:r>
              <a:rPr lang="en-AU" dirty="0" err="1">
                <a:solidFill>
                  <a:srgbClr val="000000"/>
                </a:solidFill>
                <a:effectLst/>
              </a:rPr>
              <a:t>MainActivity</a:t>
            </a:r>
            <a:r>
              <a:rPr lang="en-AU" dirty="0">
                <a:solidFill>
                  <a:srgbClr val="000000"/>
                </a:solidFill>
                <a:effectLst/>
              </a:rPr>
              <a:t> </a:t>
            </a:r>
            <a:r>
              <a:rPr lang="en-AU" dirty="0">
                <a:solidFill>
                  <a:srgbClr val="080808"/>
                </a:solidFill>
                <a:effectLst/>
              </a:rPr>
              <a:t>: </a:t>
            </a:r>
            <a:r>
              <a:rPr lang="en-AU" dirty="0" err="1">
                <a:solidFill>
                  <a:srgbClr val="080808"/>
                </a:solidFill>
                <a:effectLst/>
              </a:rPr>
              <a:t>AppCompatActivity</a:t>
            </a:r>
            <a:r>
              <a:rPr lang="en-AU" dirty="0">
                <a:solidFill>
                  <a:srgbClr val="080808"/>
                </a:solidFill>
                <a:effectLst/>
              </a:rPr>
              <a:t>() {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</a:t>
            </a:r>
            <a:r>
              <a:rPr lang="en-AU" dirty="0">
                <a:solidFill>
                  <a:srgbClr val="0033B3"/>
                </a:solidFill>
                <a:effectLst/>
              </a:rPr>
              <a:t>override fun </a:t>
            </a:r>
            <a:r>
              <a:rPr lang="en-AU" dirty="0" err="1">
                <a:solidFill>
                  <a:srgbClr val="00627A"/>
                </a:solidFill>
                <a:effectLst/>
              </a:rPr>
              <a:t>onCreate</a:t>
            </a:r>
            <a:r>
              <a:rPr lang="en-AU" dirty="0">
                <a:solidFill>
                  <a:srgbClr val="080808"/>
                </a:solidFill>
                <a:effectLst/>
              </a:rPr>
              <a:t>(</a:t>
            </a:r>
            <a:r>
              <a:rPr lang="en-AU" dirty="0" err="1">
                <a:solidFill>
                  <a:srgbClr val="000000"/>
                </a:solidFill>
                <a:effectLst/>
              </a:rPr>
              <a:t>savedInstanceState</a:t>
            </a:r>
            <a:r>
              <a:rPr lang="en-AU" dirty="0">
                <a:solidFill>
                  <a:srgbClr val="080808"/>
                </a:solidFill>
                <a:effectLst/>
              </a:rPr>
              <a:t>: </a:t>
            </a:r>
            <a:r>
              <a:rPr lang="en-AU" dirty="0">
                <a:solidFill>
                  <a:srgbClr val="000000"/>
                </a:solidFill>
                <a:effectLst/>
              </a:rPr>
              <a:t>Bundle</a:t>
            </a:r>
            <a:r>
              <a:rPr lang="en-AU" dirty="0">
                <a:solidFill>
                  <a:srgbClr val="080808"/>
                </a:solidFill>
                <a:effectLst/>
              </a:rPr>
              <a:t>?) {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</a:t>
            </a:r>
            <a:r>
              <a:rPr lang="en-AU" dirty="0" err="1">
                <a:solidFill>
                  <a:srgbClr val="0033B3"/>
                </a:solidFill>
                <a:effectLst/>
              </a:rPr>
              <a:t>super</a:t>
            </a:r>
            <a:r>
              <a:rPr lang="en-AU" dirty="0" err="1">
                <a:solidFill>
                  <a:srgbClr val="080808"/>
                </a:solidFill>
                <a:effectLst/>
              </a:rPr>
              <a:t>.onCreate</a:t>
            </a:r>
            <a:r>
              <a:rPr lang="en-AU" dirty="0">
                <a:solidFill>
                  <a:srgbClr val="080808"/>
                </a:solidFill>
                <a:effectLst/>
              </a:rPr>
              <a:t>(</a:t>
            </a:r>
            <a:r>
              <a:rPr lang="en-AU" dirty="0" err="1">
                <a:solidFill>
                  <a:srgbClr val="000000"/>
                </a:solidFill>
                <a:effectLst/>
              </a:rPr>
              <a:t>savedInstanceState</a:t>
            </a:r>
            <a:r>
              <a:rPr lang="en-AU" dirty="0">
                <a:solidFill>
                  <a:srgbClr val="080808"/>
                </a:solidFill>
                <a:effectLst/>
              </a:rPr>
              <a:t>)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</a:t>
            </a:r>
            <a:r>
              <a:rPr lang="en-AU" i="1" dirty="0" err="1">
                <a:solidFill>
                  <a:srgbClr val="00627A"/>
                </a:solidFill>
                <a:effectLst/>
              </a:rPr>
              <a:t>enableEdgeToEdge</a:t>
            </a:r>
            <a:r>
              <a:rPr lang="en-AU" dirty="0">
                <a:solidFill>
                  <a:srgbClr val="080808"/>
                </a:solidFill>
                <a:effectLst/>
              </a:rPr>
              <a:t>()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</a:t>
            </a:r>
            <a:r>
              <a:rPr lang="en-AU" dirty="0" err="1">
                <a:solidFill>
                  <a:srgbClr val="080808"/>
                </a:solidFill>
                <a:effectLst/>
              </a:rPr>
              <a:t>setContentView</a:t>
            </a:r>
            <a:r>
              <a:rPr lang="en-AU" dirty="0">
                <a:solidFill>
                  <a:srgbClr val="080808"/>
                </a:solidFill>
                <a:effectLst/>
              </a:rPr>
              <a:t>(</a:t>
            </a:r>
            <a:r>
              <a:rPr lang="en-AU" dirty="0" err="1">
                <a:solidFill>
                  <a:srgbClr val="000000"/>
                </a:solidFill>
                <a:effectLst/>
              </a:rPr>
              <a:t>R</a:t>
            </a:r>
            <a:r>
              <a:rPr lang="en-AU" dirty="0" err="1">
                <a:solidFill>
                  <a:srgbClr val="080808"/>
                </a:solidFill>
                <a:effectLst/>
              </a:rPr>
              <a:t>.</a:t>
            </a:r>
            <a:r>
              <a:rPr lang="en-AU" dirty="0" err="1">
                <a:solidFill>
                  <a:srgbClr val="000000"/>
                </a:solidFill>
                <a:effectLst/>
              </a:rPr>
              <a:t>layout</a:t>
            </a:r>
            <a:r>
              <a:rPr lang="en-AU" dirty="0" err="1">
                <a:solidFill>
                  <a:srgbClr val="080808"/>
                </a:solidFill>
                <a:effectLst/>
              </a:rPr>
              <a:t>.</a:t>
            </a:r>
            <a:r>
              <a:rPr lang="en-AU" i="1" dirty="0" err="1">
                <a:solidFill>
                  <a:srgbClr val="871094"/>
                </a:solidFill>
                <a:effectLst/>
              </a:rPr>
              <a:t>activity_main</a:t>
            </a:r>
            <a:r>
              <a:rPr lang="en-AU" dirty="0">
                <a:solidFill>
                  <a:srgbClr val="080808"/>
                </a:solidFill>
                <a:effectLst/>
              </a:rPr>
              <a:t>)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</a:t>
            </a:r>
            <a:r>
              <a:rPr lang="en-AU" dirty="0">
                <a:solidFill>
                  <a:srgbClr val="0033B3"/>
                </a:solidFill>
                <a:effectLst/>
              </a:rPr>
              <a:t>var </a:t>
            </a:r>
            <a:r>
              <a:rPr lang="en-AU" dirty="0" err="1">
                <a:solidFill>
                  <a:srgbClr val="000000"/>
                </a:solidFill>
                <a:effectLst/>
              </a:rPr>
              <a:t>progressBarStatus</a:t>
            </a:r>
            <a:r>
              <a:rPr lang="en-AU" dirty="0">
                <a:solidFill>
                  <a:srgbClr val="000000"/>
                </a:solidFill>
                <a:effectLst/>
              </a:rPr>
              <a:t> </a:t>
            </a:r>
            <a:r>
              <a:rPr lang="en-AU" dirty="0">
                <a:solidFill>
                  <a:srgbClr val="080808"/>
                </a:solidFill>
                <a:effectLst/>
              </a:rPr>
              <a:t>=</a:t>
            </a:r>
            <a:r>
              <a:rPr lang="en-AU" dirty="0">
                <a:solidFill>
                  <a:srgbClr val="1750EB"/>
                </a:solidFill>
                <a:effectLst/>
              </a:rPr>
              <a:t>0</a:t>
            </a:r>
            <a:br>
              <a:rPr lang="en-AU" dirty="0">
                <a:solidFill>
                  <a:srgbClr val="1750EB"/>
                </a:solidFill>
                <a:effectLst/>
              </a:rPr>
            </a:br>
            <a:r>
              <a:rPr lang="en-AU" dirty="0">
                <a:solidFill>
                  <a:srgbClr val="1750EB"/>
                </a:solidFill>
                <a:effectLst/>
              </a:rPr>
              <a:t>        </a:t>
            </a:r>
            <a:r>
              <a:rPr lang="en-AU" dirty="0">
                <a:solidFill>
                  <a:srgbClr val="0033B3"/>
                </a:solidFill>
                <a:effectLst/>
              </a:rPr>
              <a:t>var </a:t>
            </a:r>
            <a:r>
              <a:rPr lang="en-AU" dirty="0">
                <a:solidFill>
                  <a:srgbClr val="000000"/>
                </a:solidFill>
                <a:effectLst/>
              </a:rPr>
              <a:t>rate </a:t>
            </a:r>
            <a:r>
              <a:rPr lang="en-AU" dirty="0">
                <a:solidFill>
                  <a:srgbClr val="080808"/>
                </a:solidFill>
                <a:effectLst/>
              </a:rPr>
              <a:t>=</a:t>
            </a:r>
            <a:r>
              <a:rPr lang="en-AU" dirty="0">
                <a:solidFill>
                  <a:srgbClr val="1750EB"/>
                </a:solidFill>
                <a:effectLst/>
              </a:rPr>
              <a:t>0</a:t>
            </a:r>
            <a:br>
              <a:rPr lang="en-AU" dirty="0">
                <a:solidFill>
                  <a:srgbClr val="1750EB"/>
                </a:solidFill>
                <a:effectLst/>
              </a:rPr>
            </a:br>
            <a:br>
              <a:rPr lang="en-AU" dirty="0">
                <a:solidFill>
                  <a:srgbClr val="1750EB"/>
                </a:solidFill>
                <a:effectLst/>
              </a:rPr>
            </a:br>
            <a:r>
              <a:rPr lang="en-AU" dirty="0">
                <a:solidFill>
                  <a:srgbClr val="1750EB"/>
                </a:solidFill>
                <a:effectLst/>
              </a:rPr>
              <a:t>        </a:t>
            </a:r>
            <a:r>
              <a:rPr lang="en-AU" dirty="0" err="1">
                <a:solidFill>
                  <a:srgbClr val="0033B3"/>
                </a:solidFill>
                <a:effectLst/>
              </a:rPr>
              <a:t>val</a:t>
            </a:r>
            <a:r>
              <a:rPr lang="en-AU" dirty="0">
                <a:solidFill>
                  <a:srgbClr val="0033B3"/>
                </a:solidFill>
                <a:effectLst/>
              </a:rPr>
              <a:t> </a:t>
            </a:r>
            <a:r>
              <a:rPr lang="en-AU" dirty="0" err="1">
                <a:solidFill>
                  <a:srgbClr val="000000"/>
                </a:solidFill>
                <a:effectLst/>
              </a:rPr>
              <a:t>downloadBtn</a:t>
            </a:r>
            <a:r>
              <a:rPr lang="en-AU" dirty="0">
                <a:solidFill>
                  <a:srgbClr val="000000"/>
                </a:solidFill>
                <a:effectLst/>
              </a:rPr>
              <a:t> </a:t>
            </a:r>
            <a:r>
              <a:rPr lang="en-AU" dirty="0">
                <a:solidFill>
                  <a:srgbClr val="080808"/>
                </a:solidFill>
                <a:effectLst/>
              </a:rPr>
              <a:t>= </a:t>
            </a:r>
            <a:r>
              <a:rPr lang="en-AU" dirty="0" err="1">
                <a:solidFill>
                  <a:srgbClr val="080808"/>
                </a:solidFill>
                <a:effectLst/>
              </a:rPr>
              <a:t>findViewById</a:t>
            </a:r>
            <a:r>
              <a:rPr lang="en-AU" dirty="0">
                <a:solidFill>
                  <a:srgbClr val="080808"/>
                </a:solidFill>
                <a:effectLst/>
              </a:rPr>
              <a:t>&lt;</a:t>
            </a:r>
            <a:r>
              <a:rPr lang="en-AU" dirty="0">
                <a:solidFill>
                  <a:srgbClr val="000000"/>
                </a:solidFill>
                <a:effectLst/>
              </a:rPr>
              <a:t>Button</a:t>
            </a:r>
            <a:r>
              <a:rPr lang="en-AU" dirty="0">
                <a:solidFill>
                  <a:srgbClr val="080808"/>
                </a:solidFill>
                <a:effectLst/>
              </a:rPr>
              <a:t>&gt;(</a:t>
            </a:r>
            <a:r>
              <a:rPr lang="en-AU" dirty="0" err="1">
                <a:solidFill>
                  <a:srgbClr val="000000"/>
                </a:solidFill>
                <a:effectLst/>
              </a:rPr>
              <a:t>R</a:t>
            </a:r>
            <a:r>
              <a:rPr lang="en-AU" dirty="0" err="1">
                <a:solidFill>
                  <a:srgbClr val="080808"/>
                </a:solidFill>
                <a:effectLst/>
              </a:rPr>
              <a:t>.</a:t>
            </a:r>
            <a:r>
              <a:rPr lang="en-AU" dirty="0" err="1">
                <a:solidFill>
                  <a:srgbClr val="000000"/>
                </a:solidFill>
                <a:effectLst/>
              </a:rPr>
              <a:t>id</a:t>
            </a:r>
            <a:r>
              <a:rPr lang="en-AU" dirty="0" err="1">
                <a:solidFill>
                  <a:srgbClr val="080808"/>
                </a:solidFill>
                <a:effectLst/>
              </a:rPr>
              <a:t>.</a:t>
            </a:r>
            <a:r>
              <a:rPr lang="en-AU" i="1" dirty="0" err="1">
                <a:solidFill>
                  <a:srgbClr val="871094"/>
                </a:solidFill>
                <a:effectLst/>
              </a:rPr>
              <a:t>downloadBtn</a:t>
            </a:r>
            <a:r>
              <a:rPr lang="en-AU" dirty="0">
                <a:solidFill>
                  <a:srgbClr val="080808"/>
                </a:solidFill>
                <a:effectLst/>
              </a:rPr>
              <a:t>)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</a:t>
            </a:r>
            <a:r>
              <a:rPr lang="en-AU" dirty="0" err="1">
                <a:solidFill>
                  <a:srgbClr val="0033B3"/>
                </a:solidFill>
                <a:effectLst/>
              </a:rPr>
              <a:t>val</a:t>
            </a:r>
            <a:r>
              <a:rPr lang="en-AU" dirty="0">
                <a:solidFill>
                  <a:srgbClr val="0033B3"/>
                </a:solidFill>
                <a:effectLst/>
              </a:rPr>
              <a:t> </a:t>
            </a:r>
            <a:r>
              <a:rPr lang="en-AU" dirty="0" err="1">
                <a:solidFill>
                  <a:srgbClr val="000000"/>
                </a:solidFill>
                <a:effectLst/>
              </a:rPr>
              <a:t>stopBtn</a:t>
            </a:r>
            <a:r>
              <a:rPr lang="en-AU" dirty="0">
                <a:solidFill>
                  <a:srgbClr val="000000"/>
                </a:solidFill>
                <a:effectLst/>
              </a:rPr>
              <a:t> </a:t>
            </a:r>
            <a:r>
              <a:rPr lang="en-AU" dirty="0">
                <a:solidFill>
                  <a:srgbClr val="080808"/>
                </a:solidFill>
                <a:effectLst/>
              </a:rPr>
              <a:t>= </a:t>
            </a:r>
            <a:r>
              <a:rPr lang="en-AU" dirty="0" err="1">
                <a:solidFill>
                  <a:srgbClr val="080808"/>
                </a:solidFill>
                <a:effectLst/>
              </a:rPr>
              <a:t>findViewById</a:t>
            </a:r>
            <a:r>
              <a:rPr lang="en-AU" dirty="0">
                <a:solidFill>
                  <a:srgbClr val="080808"/>
                </a:solidFill>
                <a:effectLst/>
              </a:rPr>
              <a:t>&lt;</a:t>
            </a:r>
            <a:r>
              <a:rPr lang="en-AU" dirty="0">
                <a:solidFill>
                  <a:srgbClr val="000000"/>
                </a:solidFill>
                <a:effectLst/>
              </a:rPr>
              <a:t>Button</a:t>
            </a:r>
            <a:r>
              <a:rPr lang="en-AU" dirty="0">
                <a:solidFill>
                  <a:srgbClr val="080808"/>
                </a:solidFill>
                <a:effectLst/>
              </a:rPr>
              <a:t>&gt;(</a:t>
            </a:r>
            <a:r>
              <a:rPr lang="en-AU" dirty="0" err="1">
                <a:solidFill>
                  <a:srgbClr val="000000"/>
                </a:solidFill>
                <a:effectLst/>
              </a:rPr>
              <a:t>R</a:t>
            </a:r>
            <a:r>
              <a:rPr lang="en-AU" dirty="0" err="1">
                <a:solidFill>
                  <a:srgbClr val="080808"/>
                </a:solidFill>
                <a:effectLst/>
              </a:rPr>
              <a:t>.</a:t>
            </a:r>
            <a:r>
              <a:rPr lang="en-AU" dirty="0" err="1">
                <a:solidFill>
                  <a:srgbClr val="000000"/>
                </a:solidFill>
                <a:effectLst/>
              </a:rPr>
              <a:t>id</a:t>
            </a:r>
            <a:r>
              <a:rPr lang="en-AU" dirty="0" err="1">
                <a:solidFill>
                  <a:srgbClr val="080808"/>
                </a:solidFill>
                <a:effectLst/>
              </a:rPr>
              <a:t>.</a:t>
            </a:r>
            <a:r>
              <a:rPr lang="en-AU" i="1" dirty="0" err="1">
                <a:solidFill>
                  <a:srgbClr val="871094"/>
                </a:solidFill>
                <a:effectLst/>
              </a:rPr>
              <a:t>stopBtn</a:t>
            </a:r>
            <a:r>
              <a:rPr lang="en-AU" dirty="0">
                <a:solidFill>
                  <a:srgbClr val="080808"/>
                </a:solidFill>
                <a:effectLst/>
              </a:rPr>
              <a:t>)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</a:t>
            </a:r>
            <a:r>
              <a:rPr lang="en-AU" dirty="0" err="1">
                <a:solidFill>
                  <a:srgbClr val="0033B3"/>
                </a:solidFill>
                <a:effectLst/>
              </a:rPr>
              <a:t>val</a:t>
            </a:r>
            <a:r>
              <a:rPr lang="en-AU" dirty="0">
                <a:solidFill>
                  <a:srgbClr val="0033B3"/>
                </a:solidFill>
                <a:effectLst/>
              </a:rPr>
              <a:t> </a:t>
            </a:r>
            <a:r>
              <a:rPr lang="en-AU" dirty="0" err="1">
                <a:solidFill>
                  <a:srgbClr val="000000"/>
                </a:solidFill>
                <a:effectLst/>
              </a:rPr>
              <a:t>progressBar</a:t>
            </a:r>
            <a:r>
              <a:rPr lang="en-AU" dirty="0">
                <a:solidFill>
                  <a:srgbClr val="000000"/>
                </a:solidFill>
                <a:effectLst/>
              </a:rPr>
              <a:t> </a:t>
            </a:r>
            <a:r>
              <a:rPr lang="en-AU" dirty="0">
                <a:solidFill>
                  <a:srgbClr val="080808"/>
                </a:solidFill>
                <a:effectLst/>
              </a:rPr>
              <a:t>= </a:t>
            </a:r>
            <a:r>
              <a:rPr lang="en-AU" dirty="0" err="1">
                <a:solidFill>
                  <a:srgbClr val="080808"/>
                </a:solidFill>
                <a:effectLst/>
              </a:rPr>
              <a:t>findViewById</a:t>
            </a:r>
            <a:r>
              <a:rPr lang="en-AU" dirty="0">
                <a:solidFill>
                  <a:srgbClr val="080808"/>
                </a:solidFill>
                <a:effectLst/>
              </a:rPr>
              <a:t>&lt;</a:t>
            </a:r>
            <a:r>
              <a:rPr lang="en-AU" dirty="0" err="1">
                <a:solidFill>
                  <a:srgbClr val="000000"/>
                </a:solidFill>
                <a:effectLst/>
              </a:rPr>
              <a:t>ProgressBar</a:t>
            </a:r>
            <a:r>
              <a:rPr lang="en-AU" dirty="0">
                <a:solidFill>
                  <a:srgbClr val="080808"/>
                </a:solidFill>
                <a:effectLst/>
              </a:rPr>
              <a:t>&gt;(</a:t>
            </a:r>
            <a:r>
              <a:rPr lang="en-AU" dirty="0" err="1">
                <a:solidFill>
                  <a:srgbClr val="000000"/>
                </a:solidFill>
                <a:effectLst/>
              </a:rPr>
              <a:t>R</a:t>
            </a:r>
            <a:r>
              <a:rPr lang="en-AU" dirty="0" err="1">
                <a:solidFill>
                  <a:srgbClr val="080808"/>
                </a:solidFill>
                <a:effectLst/>
              </a:rPr>
              <a:t>.</a:t>
            </a:r>
            <a:r>
              <a:rPr lang="en-AU" dirty="0" err="1">
                <a:solidFill>
                  <a:srgbClr val="000000"/>
                </a:solidFill>
                <a:effectLst/>
              </a:rPr>
              <a:t>id</a:t>
            </a:r>
            <a:r>
              <a:rPr lang="en-AU" dirty="0" err="1">
                <a:solidFill>
                  <a:srgbClr val="080808"/>
                </a:solidFill>
                <a:effectLst/>
              </a:rPr>
              <a:t>.</a:t>
            </a:r>
            <a:r>
              <a:rPr lang="en-AU" i="1" dirty="0" err="1">
                <a:solidFill>
                  <a:srgbClr val="871094"/>
                </a:solidFill>
                <a:effectLst/>
              </a:rPr>
              <a:t>progressBar</a:t>
            </a:r>
            <a:r>
              <a:rPr lang="en-AU" dirty="0">
                <a:solidFill>
                  <a:srgbClr val="080808"/>
                </a:solidFill>
                <a:effectLst/>
              </a:rPr>
              <a:t>)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</a:t>
            </a:r>
            <a:r>
              <a:rPr lang="en-AU" dirty="0" err="1">
                <a:solidFill>
                  <a:srgbClr val="000000"/>
                </a:solidFill>
                <a:effectLst/>
              </a:rPr>
              <a:t>downloadBtn</a:t>
            </a:r>
            <a:r>
              <a:rPr lang="en-AU" dirty="0" err="1">
                <a:solidFill>
                  <a:srgbClr val="080808"/>
                </a:solidFill>
                <a:effectLst/>
              </a:rPr>
              <a:t>.setOnClickListener</a:t>
            </a:r>
            <a:r>
              <a:rPr lang="en-AU" dirty="0">
                <a:solidFill>
                  <a:srgbClr val="808080"/>
                </a:solidFill>
                <a:effectLst/>
              </a:rPr>
              <a:t>()</a:t>
            </a:r>
            <a:r>
              <a:rPr lang="en-AU" b="1" dirty="0">
                <a:solidFill>
                  <a:srgbClr val="080808"/>
                </a:solidFill>
                <a:effectLst/>
              </a:rPr>
              <a:t>{</a:t>
            </a:r>
            <a:br>
              <a:rPr lang="en-AU" b="1" dirty="0">
                <a:solidFill>
                  <a:srgbClr val="080808"/>
                </a:solidFill>
                <a:effectLst/>
              </a:rPr>
            </a:br>
            <a:r>
              <a:rPr lang="en-AU" b="1" dirty="0">
                <a:solidFill>
                  <a:srgbClr val="080808"/>
                </a:solidFill>
                <a:effectLst/>
              </a:rPr>
              <a:t>            </a:t>
            </a:r>
            <a:r>
              <a:rPr lang="en-AU" dirty="0">
                <a:solidFill>
                  <a:srgbClr val="000000"/>
                </a:solidFill>
                <a:effectLst/>
              </a:rPr>
              <a:t>view </a:t>
            </a:r>
            <a:r>
              <a:rPr lang="en-AU" b="1" dirty="0">
                <a:solidFill>
                  <a:srgbClr val="080808"/>
                </a:solidFill>
                <a:effectLst/>
              </a:rPr>
              <a:t>-&gt; </a:t>
            </a:r>
            <a:r>
              <a:rPr lang="en-AU" dirty="0">
                <a:solidFill>
                  <a:srgbClr val="080808"/>
                </a:solidFill>
                <a:effectLst/>
              </a:rPr>
              <a:t>Thread(</a:t>
            </a:r>
            <a:r>
              <a:rPr lang="en-AU" i="1" dirty="0">
                <a:solidFill>
                  <a:srgbClr val="00627A"/>
                </a:solidFill>
                <a:effectLst/>
              </a:rPr>
              <a:t>Runnable </a:t>
            </a:r>
            <a:r>
              <a:rPr lang="en-AU" b="1" dirty="0">
                <a:solidFill>
                  <a:srgbClr val="080808"/>
                </a:solidFill>
                <a:effectLst/>
              </a:rPr>
              <a:t>{</a:t>
            </a:r>
            <a:br>
              <a:rPr lang="en-AU" b="1" dirty="0">
                <a:solidFill>
                  <a:srgbClr val="080808"/>
                </a:solidFill>
                <a:effectLst/>
              </a:rPr>
            </a:br>
            <a:r>
              <a:rPr lang="en-AU" b="1" dirty="0">
                <a:solidFill>
                  <a:srgbClr val="080808"/>
                </a:solidFill>
                <a:effectLst/>
              </a:rPr>
              <a:t>                </a:t>
            </a:r>
            <a:r>
              <a:rPr lang="en-AU" dirty="0">
                <a:solidFill>
                  <a:srgbClr val="0033B3"/>
                </a:solidFill>
                <a:effectLst/>
              </a:rPr>
              <a:t>while </a:t>
            </a:r>
            <a:r>
              <a:rPr lang="en-AU" dirty="0">
                <a:solidFill>
                  <a:srgbClr val="080808"/>
                </a:solidFill>
                <a:effectLst/>
              </a:rPr>
              <a:t>(</a:t>
            </a:r>
            <a:r>
              <a:rPr lang="en-AU" dirty="0" err="1">
                <a:solidFill>
                  <a:srgbClr val="000000"/>
                </a:solidFill>
                <a:effectLst/>
              </a:rPr>
              <a:t>progressBarStatus</a:t>
            </a:r>
            <a:r>
              <a:rPr lang="en-AU" dirty="0">
                <a:solidFill>
                  <a:srgbClr val="000000"/>
                </a:solidFill>
                <a:effectLst/>
              </a:rPr>
              <a:t> </a:t>
            </a:r>
            <a:r>
              <a:rPr lang="en-AU" dirty="0">
                <a:solidFill>
                  <a:srgbClr val="080808"/>
                </a:solidFill>
                <a:effectLst/>
              </a:rPr>
              <a:t>&lt; </a:t>
            </a:r>
            <a:r>
              <a:rPr lang="en-AU" dirty="0">
                <a:solidFill>
                  <a:srgbClr val="1750EB"/>
                </a:solidFill>
                <a:effectLst/>
              </a:rPr>
              <a:t>100</a:t>
            </a:r>
            <a:r>
              <a:rPr lang="en-AU" dirty="0">
                <a:solidFill>
                  <a:srgbClr val="080808"/>
                </a:solidFill>
                <a:effectLst/>
              </a:rPr>
              <a:t>) {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            </a:t>
            </a:r>
            <a:r>
              <a:rPr lang="en-AU" dirty="0">
                <a:solidFill>
                  <a:srgbClr val="0033B3"/>
                </a:solidFill>
                <a:effectLst/>
              </a:rPr>
              <a:t>try </a:t>
            </a:r>
            <a:r>
              <a:rPr lang="en-AU" dirty="0">
                <a:solidFill>
                  <a:srgbClr val="080808"/>
                </a:solidFill>
                <a:effectLst/>
              </a:rPr>
              <a:t>{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                </a:t>
            </a:r>
            <a:r>
              <a:rPr lang="en-AU" dirty="0">
                <a:solidFill>
                  <a:srgbClr val="000000"/>
                </a:solidFill>
                <a:effectLst/>
              </a:rPr>
              <a:t>rate </a:t>
            </a:r>
            <a:r>
              <a:rPr lang="en-AU" dirty="0">
                <a:solidFill>
                  <a:srgbClr val="080808"/>
                </a:solidFill>
                <a:effectLst/>
              </a:rPr>
              <a:t>+= </a:t>
            </a:r>
            <a:r>
              <a:rPr lang="en-AU" dirty="0">
                <a:solidFill>
                  <a:srgbClr val="1750EB"/>
                </a:solidFill>
                <a:effectLst/>
              </a:rPr>
              <a:t>10</a:t>
            </a:r>
            <a:br>
              <a:rPr lang="en-AU" dirty="0">
                <a:solidFill>
                  <a:srgbClr val="1750EB"/>
                </a:solidFill>
                <a:effectLst/>
              </a:rPr>
            </a:br>
            <a:r>
              <a:rPr lang="en-AU" dirty="0">
                <a:solidFill>
                  <a:srgbClr val="1750EB"/>
                </a:solidFill>
                <a:effectLst/>
              </a:rPr>
              <a:t>                        </a:t>
            </a:r>
            <a:r>
              <a:rPr lang="en-AU" dirty="0" err="1">
                <a:solidFill>
                  <a:srgbClr val="000000"/>
                </a:solidFill>
                <a:effectLst/>
              </a:rPr>
              <a:t>Thread</a:t>
            </a:r>
            <a:r>
              <a:rPr lang="en-AU" dirty="0" err="1">
                <a:solidFill>
                  <a:srgbClr val="080808"/>
                </a:solidFill>
                <a:effectLst/>
              </a:rPr>
              <a:t>.sleep</a:t>
            </a:r>
            <a:r>
              <a:rPr lang="en-AU" dirty="0">
                <a:solidFill>
                  <a:srgbClr val="080808"/>
                </a:solidFill>
                <a:effectLst/>
              </a:rPr>
              <a:t>(</a:t>
            </a:r>
            <a:r>
              <a:rPr lang="en-AU" dirty="0">
                <a:solidFill>
                  <a:srgbClr val="1750EB"/>
                </a:solidFill>
                <a:effectLst/>
              </a:rPr>
              <a:t>500</a:t>
            </a:r>
            <a:r>
              <a:rPr lang="en-AU" dirty="0">
                <a:solidFill>
                  <a:srgbClr val="080808"/>
                </a:solidFill>
                <a:effectLst/>
              </a:rPr>
              <a:t>)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            }</a:t>
            </a:r>
            <a:r>
              <a:rPr lang="en-AU" dirty="0">
                <a:solidFill>
                  <a:srgbClr val="0033B3"/>
                </a:solidFill>
                <a:effectLst/>
              </a:rPr>
              <a:t>catch </a:t>
            </a:r>
            <a:r>
              <a:rPr lang="en-AU" dirty="0">
                <a:solidFill>
                  <a:srgbClr val="080808"/>
                </a:solidFill>
                <a:effectLst/>
              </a:rPr>
              <a:t>(</a:t>
            </a:r>
            <a:r>
              <a:rPr lang="en-AU" dirty="0">
                <a:solidFill>
                  <a:srgbClr val="000000"/>
                </a:solidFill>
                <a:effectLst/>
              </a:rPr>
              <a:t>e</a:t>
            </a:r>
            <a:r>
              <a:rPr lang="en-AU" dirty="0">
                <a:solidFill>
                  <a:srgbClr val="080808"/>
                </a:solidFill>
                <a:effectLst/>
              </a:rPr>
              <a:t>: </a:t>
            </a:r>
            <a:r>
              <a:rPr lang="en-AU" dirty="0" err="1">
                <a:solidFill>
                  <a:srgbClr val="000000"/>
                </a:solidFill>
                <a:effectLst/>
              </a:rPr>
              <a:t>InterruptedException</a:t>
            </a:r>
            <a:r>
              <a:rPr lang="en-AU" dirty="0">
                <a:solidFill>
                  <a:srgbClr val="080808"/>
                </a:solidFill>
                <a:effectLst/>
              </a:rPr>
              <a:t>) {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                </a:t>
            </a:r>
            <a:r>
              <a:rPr lang="en-AU" dirty="0" err="1">
                <a:solidFill>
                  <a:srgbClr val="000000"/>
                </a:solidFill>
                <a:effectLst/>
              </a:rPr>
              <a:t>e</a:t>
            </a:r>
            <a:r>
              <a:rPr lang="en-AU" dirty="0" err="1">
                <a:solidFill>
                  <a:srgbClr val="080808"/>
                </a:solidFill>
                <a:effectLst/>
              </a:rPr>
              <a:t>.printStackTrace</a:t>
            </a:r>
            <a:r>
              <a:rPr lang="en-AU" dirty="0">
                <a:solidFill>
                  <a:srgbClr val="080808"/>
                </a:solidFill>
                <a:effectLst/>
              </a:rPr>
              <a:t>()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            }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            </a:t>
            </a:r>
            <a:r>
              <a:rPr lang="en-AU" dirty="0" err="1">
                <a:solidFill>
                  <a:srgbClr val="000000"/>
                </a:solidFill>
                <a:effectLst/>
              </a:rPr>
              <a:t>progressBarStatus</a:t>
            </a:r>
            <a:r>
              <a:rPr lang="en-AU" dirty="0">
                <a:solidFill>
                  <a:srgbClr val="000000"/>
                </a:solidFill>
                <a:effectLst/>
              </a:rPr>
              <a:t> </a:t>
            </a:r>
            <a:r>
              <a:rPr lang="en-AU" dirty="0">
                <a:solidFill>
                  <a:srgbClr val="080808"/>
                </a:solidFill>
                <a:effectLst/>
              </a:rPr>
              <a:t>= </a:t>
            </a:r>
            <a:r>
              <a:rPr lang="en-AU" dirty="0">
                <a:solidFill>
                  <a:srgbClr val="000000"/>
                </a:solidFill>
                <a:effectLst/>
              </a:rPr>
              <a:t>rate</a:t>
            </a:r>
            <a:br>
              <a:rPr lang="en-AU" dirty="0">
                <a:solidFill>
                  <a:srgbClr val="000000"/>
                </a:solidFill>
                <a:effectLst/>
              </a:rPr>
            </a:br>
            <a:r>
              <a:rPr lang="en-AU" dirty="0">
                <a:solidFill>
                  <a:srgbClr val="000000"/>
                </a:solidFill>
                <a:effectLst/>
              </a:rPr>
              <a:t>                    </a:t>
            </a:r>
            <a:r>
              <a:rPr lang="en-AU" dirty="0" err="1">
                <a:solidFill>
                  <a:srgbClr val="000000"/>
                </a:solidFill>
                <a:effectLst/>
              </a:rPr>
              <a:t>progressBar</a:t>
            </a:r>
            <a:r>
              <a:rPr lang="en-AU" dirty="0" err="1">
                <a:solidFill>
                  <a:srgbClr val="080808"/>
                </a:solidFill>
                <a:effectLst/>
              </a:rPr>
              <a:t>.</a:t>
            </a:r>
            <a:r>
              <a:rPr lang="en-AU" i="1" dirty="0" err="1">
                <a:solidFill>
                  <a:srgbClr val="871094"/>
                </a:solidFill>
                <a:effectLst/>
              </a:rPr>
              <a:t>progress</a:t>
            </a:r>
            <a:r>
              <a:rPr lang="en-AU" i="1" dirty="0">
                <a:solidFill>
                  <a:srgbClr val="871094"/>
                </a:solidFill>
                <a:effectLst/>
              </a:rPr>
              <a:t> </a:t>
            </a:r>
            <a:r>
              <a:rPr lang="en-AU" dirty="0">
                <a:solidFill>
                  <a:srgbClr val="080808"/>
                </a:solidFill>
                <a:effectLst/>
              </a:rPr>
              <a:t>= </a:t>
            </a:r>
            <a:r>
              <a:rPr lang="en-AU" dirty="0" err="1">
                <a:solidFill>
                  <a:srgbClr val="000000"/>
                </a:solidFill>
                <a:effectLst/>
              </a:rPr>
              <a:t>progressBarStatus</a:t>
            </a:r>
            <a:br>
              <a:rPr lang="en-AU" dirty="0">
                <a:solidFill>
                  <a:srgbClr val="000000"/>
                </a:solidFill>
                <a:effectLst/>
              </a:rPr>
            </a:br>
            <a:r>
              <a:rPr lang="en-AU" dirty="0">
                <a:solidFill>
                  <a:srgbClr val="000000"/>
                </a:solidFill>
                <a:effectLst/>
              </a:rPr>
              <a:t>                </a:t>
            </a:r>
            <a:r>
              <a:rPr lang="en-AU" dirty="0">
                <a:solidFill>
                  <a:srgbClr val="080808"/>
                </a:solidFill>
                <a:effectLst/>
              </a:rPr>
              <a:t>}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    </a:t>
            </a:r>
            <a:r>
              <a:rPr lang="en-AU" dirty="0" err="1">
                <a:solidFill>
                  <a:srgbClr val="000000"/>
                </a:solidFill>
                <a:effectLst/>
              </a:rPr>
              <a:t>progressBar</a:t>
            </a:r>
            <a:r>
              <a:rPr lang="en-AU" dirty="0" err="1">
                <a:solidFill>
                  <a:srgbClr val="080808"/>
                </a:solidFill>
                <a:effectLst/>
              </a:rPr>
              <a:t>.setVisibility</a:t>
            </a:r>
            <a:r>
              <a:rPr lang="en-AU" dirty="0">
                <a:solidFill>
                  <a:srgbClr val="080808"/>
                </a:solidFill>
                <a:effectLst/>
              </a:rPr>
              <a:t>(</a:t>
            </a:r>
            <a:r>
              <a:rPr lang="en-AU" dirty="0" err="1">
                <a:solidFill>
                  <a:srgbClr val="000000"/>
                </a:solidFill>
                <a:effectLst/>
              </a:rPr>
              <a:t>ProgressBar</a:t>
            </a:r>
            <a:r>
              <a:rPr lang="en-AU" dirty="0" err="1">
                <a:solidFill>
                  <a:srgbClr val="080808"/>
                </a:solidFill>
                <a:effectLst/>
              </a:rPr>
              <a:t>.</a:t>
            </a:r>
            <a:r>
              <a:rPr lang="en-AU" i="1" dirty="0" err="1">
                <a:solidFill>
                  <a:srgbClr val="871094"/>
                </a:solidFill>
                <a:effectLst/>
              </a:rPr>
              <a:t>INVISIBLE</a:t>
            </a:r>
            <a:r>
              <a:rPr lang="en-AU" dirty="0">
                <a:solidFill>
                  <a:srgbClr val="080808"/>
                </a:solidFill>
                <a:effectLst/>
              </a:rPr>
              <a:t>)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    </a:t>
            </a:r>
            <a:r>
              <a:rPr lang="en-AU" b="1" dirty="0">
                <a:solidFill>
                  <a:srgbClr val="080808"/>
                </a:solidFill>
                <a:effectLst/>
              </a:rPr>
              <a:t>}</a:t>
            </a:r>
            <a:r>
              <a:rPr lang="en-AU" dirty="0">
                <a:solidFill>
                  <a:srgbClr val="080808"/>
                </a:solidFill>
                <a:effectLst/>
              </a:rPr>
              <a:t>).start()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</a:t>
            </a:r>
            <a:r>
              <a:rPr lang="en-AU" b="1" dirty="0">
                <a:solidFill>
                  <a:srgbClr val="080808"/>
                </a:solidFill>
                <a:effectLst/>
              </a:rPr>
              <a:t>}</a:t>
            </a:r>
            <a:br>
              <a:rPr lang="en-AU" b="1" dirty="0">
                <a:solidFill>
                  <a:srgbClr val="080808"/>
                </a:solidFill>
                <a:effectLst/>
              </a:rPr>
            </a:br>
            <a:br>
              <a:rPr lang="en-AU" b="1" dirty="0">
                <a:solidFill>
                  <a:srgbClr val="080808"/>
                </a:solidFill>
                <a:effectLst/>
              </a:rPr>
            </a:br>
            <a:r>
              <a:rPr lang="en-AU" b="1" dirty="0">
                <a:solidFill>
                  <a:srgbClr val="080808"/>
                </a:solidFill>
                <a:effectLst/>
              </a:rPr>
              <a:t>        </a:t>
            </a:r>
            <a:r>
              <a:rPr lang="en-AU" dirty="0" err="1">
                <a:solidFill>
                  <a:srgbClr val="000000"/>
                </a:solidFill>
                <a:effectLst/>
              </a:rPr>
              <a:t>stopBtn</a:t>
            </a:r>
            <a:r>
              <a:rPr lang="en-AU" dirty="0" err="1">
                <a:solidFill>
                  <a:srgbClr val="080808"/>
                </a:solidFill>
                <a:effectLst/>
              </a:rPr>
              <a:t>.setOnClickListener</a:t>
            </a:r>
            <a:r>
              <a:rPr lang="en-AU" dirty="0">
                <a:solidFill>
                  <a:srgbClr val="808080"/>
                </a:solidFill>
                <a:effectLst/>
              </a:rPr>
              <a:t>()</a:t>
            </a:r>
            <a:r>
              <a:rPr lang="en-AU" b="1" dirty="0">
                <a:solidFill>
                  <a:srgbClr val="080808"/>
                </a:solidFill>
                <a:effectLst/>
              </a:rPr>
              <a:t>{</a:t>
            </a:r>
            <a:br>
              <a:rPr lang="en-AU" b="1" dirty="0">
                <a:solidFill>
                  <a:srgbClr val="080808"/>
                </a:solidFill>
                <a:effectLst/>
              </a:rPr>
            </a:br>
            <a:r>
              <a:rPr lang="en-AU" b="1" dirty="0">
                <a:solidFill>
                  <a:srgbClr val="080808"/>
                </a:solidFill>
                <a:effectLst/>
              </a:rPr>
              <a:t>            </a:t>
            </a:r>
            <a:r>
              <a:rPr lang="en-AU" dirty="0" err="1">
                <a:solidFill>
                  <a:srgbClr val="000000"/>
                </a:solidFill>
                <a:effectLst/>
              </a:rPr>
              <a:t>progressBar</a:t>
            </a:r>
            <a:r>
              <a:rPr lang="en-AU" dirty="0" err="1">
                <a:solidFill>
                  <a:srgbClr val="080808"/>
                </a:solidFill>
                <a:effectLst/>
              </a:rPr>
              <a:t>.setVisibility</a:t>
            </a:r>
            <a:r>
              <a:rPr lang="en-AU" dirty="0">
                <a:solidFill>
                  <a:srgbClr val="080808"/>
                </a:solidFill>
                <a:effectLst/>
              </a:rPr>
              <a:t>(</a:t>
            </a:r>
            <a:r>
              <a:rPr lang="en-AU" dirty="0" err="1">
                <a:solidFill>
                  <a:srgbClr val="000000"/>
                </a:solidFill>
                <a:effectLst/>
              </a:rPr>
              <a:t>View</a:t>
            </a:r>
            <a:r>
              <a:rPr lang="en-AU" dirty="0" err="1">
                <a:solidFill>
                  <a:srgbClr val="080808"/>
                </a:solidFill>
                <a:effectLst/>
              </a:rPr>
              <a:t>.</a:t>
            </a:r>
            <a:r>
              <a:rPr lang="en-AU" i="1" dirty="0" err="1">
                <a:solidFill>
                  <a:srgbClr val="871094"/>
                </a:solidFill>
                <a:effectLst/>
              </a:rPr>
              <a:t>GONE</a:t>
            </a:r>
            <a:r>
              <a:rPr lang="en-AU" dirty="0">
                <a:solidFill>
                  <a:srgbClr val="080808"/>
                </a:solidFill>
                <a:effectLst/>
              </a:rPr>
              <a:t>)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</a:t>
            </a:r>
            <a:r>
              <a:rPr lang="en-AU" b="1" dirty="0">
                <a:solidFill>
                  <a:srgbClr val="080808"/>
                </a:solidFill>
                <a:effectLst/>
              </a:rPr>
              <a:t>}</a:t>
            </a:r>
            <a:br>
              <a:rPr lang="en-AU" b="1" dirty="0">
                <a:solidFill>
                  <a:srgbClr val="080808"/>
                </a:solidFill>
                <a:effectLst/>
              </a:rPr>
            </a:br>
            <a:r>
              <a:rPr lang="en-AU" b="1" dirty="0">
                <a:solidFill>
                  <a:srgbClr val="080808"/>
                </a:solidFill>
                <a:effectLst/>
              </a:rPr>
              <a:t>    </a:t>
            </a:r>
            <a:r>
              <a:rPr lang="en-AU" dirty="0">
                <a:solidFill>
                  <a:srgbClr val="080808"/>
                </a:solidFill>
                <a:effectLst/>
              </a:rPr>
              <a:t>}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}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F4557-C931-48EB-BE1A-090657F3EE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64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srgbClr val="0033B3"/>
                </a:solidFill>
                <a:effectLst/>
              </a:rPr>
              <a:t>package </a:t>
            </a:r>
            <a:r>
              <a:rPr lang="en-AU" dirty="0">
                <a:solidFill>
                  <a:srgbClr val="080808"/>
                </a:solidFill>
                <a:effectLst/>
              </a:rPr>
              <a:t>com.example.lecture_5_part_1_progressbar  </a:t>
            </a:r>
            <a:r>
              <a:rPr lang="en-AU" i="1" dirty="0">
                <a:solidFill>
                  <a:srgbClr val="8C8C8C"/>
                </a:solidFill>
                <a:effectLst/>
              </a:rPr>
              <a:t>// Make sure to change the package to your project name</a:t>
            </a:r>
            <a:br>
              <a:rPr lang="en-AU" i="1" dirty="0">
                <a:solidFill>
                  <a:srgbClr val="8C8C8C"/>
                </a:solidFill>
                <a:effectLst/>
              </a:rPr>
            </a:br>
            <a:br>
              <a:rPr lang="en-AU" i="1" dirty="0">
                <a:solidFill>
                  <a:srgbClr val="8C8C8C"/>
                </a:solidFill>
                <a:effectLst/>
              </a:rPr>
            </a:br>
            <a:r>
              <a:rPr lang="en-AU" dirty="0">
                <a:solidFill>
                  <a:srgbClr val="0033B3"/>
                </a:solidFill>
                <a:effectLst/>
              </a:rPr>
              <a:t>import </a:t>
            </a:r>
            <a:r>
              <a:rPr lang="en-AU" dirty="0" err="1">
                <a:solidFill>
                  <a:srgbClr val="080808"/>
                </a:solidFill>
                <a:effectLst/>
              </a:rPr>
              <a:t>android.os.</a:t>
            </a:r>
            <a:r>
              <a:rPr lang="en-AU" dirty="0" err="1">
                <a:solidFill>
                  <a:srgbClr val="000000"/>
                </a:solidFill>
                <a:effectLst/>
              </a:rPr>
              <a:t>Bundle</a:t>
            </a:r>
            <a:br>
              <a:rPr lang="en-AU" dirty="0">
                <a:solidFill>
                  <a:srgbClr val="000000"/>
                </a:solidFill>
                <a:effectLst/>
              </a:rPr>
            </a:br>
            <a:r>
              <a:rPr lang="en-AU" dirty="0">
                <a:solidFill>
                  <a:srgbClr val="0033B3"/>
                </a:solidFill>
                <a:effectLst/>
              </a:rPr>
              <a:t>import </a:t>
            </a:r>
            <a:r>
              <a:rPr lang="en-AU" dirty="0" err="1">
                <a:solidFill>
                  <a:srgbClr val="080808"/>
                </a:solidFill>
                <a:effectLst/>
              </a:rPr>
              <a:t>android.view.</a:t>
            </a:r>
            <a:r>
              <a:rPr lang="en-AU" dirty="0" err="1">
                <a:solidFill>
                  <a:srgbClr val="000000"/>
                </a:solidFill>
                <a:effectLst/>
              </a:rPr>
              <a:t>View</a:t>
            </a:r>
            <a:br>
              <a:rPr lang="en-AU" dirty="0">
                <a:solidFill>
                  <a:srgbClr val="000000"/>
                </a:solidFill>
                <a:effectLst/>
              </a:rPr>
            </a:br>
            <a:r>
              <a:rPr lang="en-AU" dirty="0">
                <a:solidFill>
                  <a:srgbClr val="0033B3"/>
                </a:solidFill>
                <a:effectLst/>
              </a:rPr>
              <a:t>import </a:t>
            </a:r>
            <a:r>
              <a:rPr lang="en-AU" dirty="0" err="1">
                <a:solidFill>
                  <a:srgbClr val="080808"/>
                </a:solidFill>
                <a:effectLst/>
              </a:rPr>
              <a:t>android.widget.</a:t>
            </a:r>
            <a:r>
              <a:rPr lang="en-AU" dirty="0" err="1">
                <a:solidFill>
                  <a:srgbClr val="000000"/>
                </a:solidFill>
                <a:effectLst/>
              </a:rPr>
              <a:t>Button</a:t>
            </a:r>
            <a:br>
              <a:rPr lang="en-AU" dirty="0">
                <a:solidFill>
                  <a:srgbClr val="000000"/>
                </a:solidFill>
                <a:effectLst/>
              </a:rPr>
            </a:br>
            <a:r>
              <a:rPr lang="en-AU" dirty="0">
                <a:solidFill>
                  <a:srgbClr val="0033B3"/>
                </a:solidFill>
                <a:effectLst/>
              </a:rPr>
              <a:t>import </a:t>
            </a:r>
            <a:r>
              <a:rPr lang="en-AU" dirty="0" err="1">
                <a:solidFill>
                  <a:srgbClr val="080808"/>
                </a:solidFill>
                <a:effectLst/>
              </a:rPr>
              <a:t>android.widget.</a:t>
            </a:r>
            <a:r>
              <a:rPr lang="en-AU" dirty="0" err="1">
                <a:solidFill>
                  <a:srgbClr val="000000"/>
                </a:solidFill>
                <a:effectLst/>
              </a:rPr>
              <a:t>ProgressBar</a:t>
            </a:r>
            <a:br>
              <a:rPr lang="en-AU" dirty="0">
                <a:solidFill>
                  <a:srgbClr val="000000"/>
                </a:solidFill>
                <a:effectLst/>
              </a:rPr>
            </a:br>
            <a:r>
              <a:rPr lang="en-AU" dirty="0">
                <a:solidFill>
                  <a:srgbClr val="0033B3"/>
                </a:solidFill>
                <a:effectLst/>
              </a:rPr>
              <a:t>import </a:t>
            </a:r>
            <a:r>
              <a:rPr lang="en-AU" dirty="0" err="1">
                <a:solidFill>
                  <a:srgbClr val="080808"/>
                </a:solidFill>
                <a:effectLst/>
              </a:rPr>
              <a:t>androidx.activity.enableEdgeToEdge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033B3"/>
                </a:solidFill>
                <a:effectLst/>
              </a:rPr>
              <a:t>import </a:t>
            </a:r>
            <a:r>
              <a:rPr lang="en-AU" dirty="0" err="1">
                <a:solidFill>
                  <a:srgbClr val="080808"/>
                </a:solidFill>
                <a:effectLst/>
              </a:rPr>
              <a:t>androidx.appcompat.app.</a:t>
            </a:r>
            <a:r>
              <a:rPr lang="en-AU" dirty="0" err="1">
                <a:solidFill>
                  <a:srgbClr val="000000"/>
                </a:solidFill>
                <a:effectLst/>
              </a:rPr>
              <a:t>AppCompatActivity</a:t>
            </a:r>
            <a:br>
              <a:rPr lang="en-AU" dirty="0">
                <a:solidFill>
                  <a:srgbClr val="000000"/>
                </a:solidFill>
                <a:effectLst/>
              </a:rPr>
            </a:br>
            <a:br>
              <a:rPr lang="en-AU" dirty="0">
                <a:solidFill>
                  <a:srgbClr val="000000"/>
                </a:solidFill>
                <a:effectLst/>
              </a:rPr>
            </a:br>
            <a:br>
              <a:rPr lang="en-AU" dirty="0">
                <a:solidFill>
                  <a:srgbClr val="000000"/>
                </a:solidFill>
                <a:effectLst/>
              </a:rPr>
            </a:br>
            <a:r>
              <a:rPr lang="en-AU" dirty="0">
                <a:solidFill>
                  <a:srgbClr val="0033B3"/>
                </a:solidFill>
                <a:effectLst/>
              </a:rPr>
              <a:t>class </a:t>
            </a:r>
            <a:r>
              <a:rPr lang="en-AU" dirty="0" err="1">
                <a:solidFill>
                  <a:srgbClr val="000000"/>
                </a:solidFill>
                <a:effectLst/>
              </a:rPr>
              <a:t>MainActivity</a:t>
            </a:r>
            <a:r>
              <a:rPr lang="en-AU" dirty="0">
                <a:solidFill>
                  <a:srgbClr val="000000"/>
                </a:solidFill>
                <a:effectLst/>
              </a:rPr>
              <a:t> </a:t>
            </a:r>
            <a:r>
              <a:rPr lang="en-AU" dirty="0">
                <a:solidFill>
                  <a:srgbClr val="080808"/>
                </a:solidFill>
                <a:effectLst/>
              </a:rPr>
              <a:t>: </a:t>
            </a:r>
            <a:r>
              <a:rPr lang="en-AU" dirty="0" err="1">
                <a:solidFill>
                  <a:srgbClr val="080808"/>
                </a:solidFill>
                <a:effectLst/>
              </a:rPr>
              <a:t>AppCompatActivity</a:t>
            </a:r>
            <a:r>
              <a:rPr lang="en-AU" dirty="0">
                <a:solidFill>
                  <a:srgbClr val="080808"/>
                </a:solidFill>
                <a:effectLst/>
              </a:rPr>
              <a:t>() {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</a:t>
            </a:r>
            <a:r>
              <a:rPr lang="en-AU" dirty="0">
                <a:solidFill>
                  <a:srgbClr val="0033B3"/>
                </a:solidFill>
                <a:effectLst/>
              </a:rPr>
              <a:t>override fun </a:t>
            </a:r>
            <a:r>
              <a:rPr lang="en-AU" dirty="0" err="1">
                <a:solidFill>
                  <a:srgbClr val="00627A"/>
                </a:solidFill>
                <a:effectLst/>
              </a:rPr>
              <a:t>onCreate</a:t>
            </a:r>
            <a:r>
              <a:rPr lang="en-AU" dirty="0">
                <a:solidFill>
                  <a:srgbClr val="080808"/>
                </a:solidFill>
                <a:effectLst/>
              </a:rPr>
              <a:t>(</a:t>
            </a:r>
            <a:r>
              <a:rPr lang="en-AU" dirty="0" err="1">
                <a:solidFill>
                  <a:srgbClr val="000000"/>
                </a:solidFill>
                <a:effectLst/>
              </a:rPr>
              <a:t>savedInstanceState</a:t>
            </a:r>
            <a:r>
              <a:rPr lang="en-AU" dirty="0">
                <a:solidFill>
                  <a:srgbClr val="080808"/>
                </a:solidFill>
                <a:effectLst/>
              </a:rPr>
              <a:t>: </a:t>
            </a:r>
            <a:r>
              <a:rPr lang="en-AU" dirty="0">
                <a:solidFill>
                  <a:srgbClr val="000000"/>
                </a:solidFill>
                <a:effectLst/>
              </a:rPr>
              <a:t>Bundle</a:t>
            </a:r>
            <a:r>
              <a:rPr lang="en-AU" dirty="0">
                <a:solidFill>
                  <a:srgbClr val="080808"/>
                </a:solidFill>
                <a:effectLst/>
              </a:rPr>
              <a:t>?) {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</a:t>
            </a:r>
            <a:r>
              <a:rPr lang="en-AU" dirty="0" err="1">
                <a:solidFill>
                  <a:srgbClr val="0033B3"/>
                </a:solidFill>
                <a:effectLst/>
              </a:rPr>
              <a:t>super</a:t>
            </a:r>
            <a:r>
              <a:rPr lang="en-AU" dirty="0" err="1">
                <a:solidFill>
                  <a:srgbClr val="080808"/>
                </a:solidFill>
                <a:effectLst/>
              </a:rPr>
              <a:t>.onCreate</a:t>
            </a:r>
            <a:r>
              <a:rPr lang="en-AU" dirty="0">
                <a:solidFill>
                  <a:srgbClr val="080808"/>
                </a:solidFill>
                <a:effectLst/>
              </a:rPr>
              <a:t>(</a:t>
            </a:r>
            <a:r>
              <a:rPr lang="en-AU" dirty="0" err="1">
                <a:solidFill>
                  <a:srgbClr val="000000"/>
                </a:solidFill>
                <a:effectLst/>
              </a:rPr>
              <a:t>savedInstanceState</a:t>
            </a:r>
            <a:r>
              <a:rPr lang="en-AU" dirty="0">
                <a:solidFill>
                  <a:srgbClr val="080808"/>
                </a:solidFill>
                <a:effectLst/>
              </a:rPr>
              <a:t>)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</a:t>
            </a:r>
            <a:r>
              <a:rPr lang="en-AU" i="1" dirty="0" err="1">
                <a:solidFill>
                  <a:srgbClr val="00627A"/>
                </a:solidFill>
                <a:effectLst/>
              </a:rPr>
              <a:t>enableEdgeToEdge</a:t>
            </a:r>
            <a:r>
              <a:rPr lang="en-AU" dirty="0">
                <a:solidFill>
                  <a:srgbClr val="080808"/>
                </a:solidFill>
                <a:effectLst/>
              </a:rPr>
              <a:t>()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</a:t>
            </a:r>
            <a:r>
              <a:rPr lang="en-AU" dirty="0" err="1">
                <a:solidFill>
                  <a:srgbClr val="080808"/>
                </a:solidFill>
                <a:effectLst/>
              </a:rPr>
              <a:t>setContentView</a:t>
            </a:r>
            <a:r>
              <a:rPr lang="en-AU" dirty="0">
                <a:solidFill>
                  <a:srgbClr val="080808"/>
                </a:solidFill>
                <a:effectLst/>
              </a:rPr>
              <a:t>(</a:t>
            </a:r>
            <a:r>
              <a:rPr lang="en-AU" dirty="0" err="1">
                <a:solidFill>
                  <a:srgbClr val="000000"/>
                </a:solidFill>
                <a:effectLst/>
              </a:rPr>
              <a:t>R</a:t>
            </a:r>
            <a:r>
              <a:rPr lang="en-AU" dirty="0" err="1">
                <a:solidFill>
                  <a:srgbClr val="080808"/>
                </a:solidFill>
                <a:effectLst/>
              </a:rPr>
              <a:t>.</a:t>
            </a:r>
            <a:r>
              <a:rPr lang="en-AU" dirty="0" err="1">
                <a:solidFill>
                  <a:srgbClr val="000000"/>
                </a:solidFill>
                <a:effectLst/>
              </a:rPr>
              <a:t>layout</a:t>
            </a:r>
            <a:r>
              <a:rPr lang="en-AU" dirty="0" err="1">
                <a:solidFill>
                  <a:srgbClr val="080808"/>
                </a:solidFill>
                <a:effectLst/>
              </a:rPr>
              <a:t>.</a:t>
            </a:r>
            <a:r>
              <a:rPr lang="en-AU" i="1" dirty="0" err="1">
                <a:solidFill>
                  <a:srgbClr val="871094"/>
                </a:solidFill>
                <a:effectLst/>
              </a:rPr>
              <a:t>activity_main</a:t>
            </a:r>
            <a:r>
              <a:rPr lang="en-AU" dirty="0">
                <a:solidFill>
                  <a:srgbClr val="080808"/>
                </a:solidFill>
                <a:effectLst/>
              </a:rPr>
              <a:t>)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</a:t>
            </a:r>
            <a:r>
              <a:rPr lang="en-AU" dirty="0">
                <a:solidFill>
                  <a:srgbClr val="0033B3"/>
                </a:solidFill>
                <a:effectLst/>
              </a:rPr>
              <a:t>var </a:t>
            </a:r>
            <a:r>
              <a:rPr lang="en-AU" dirty="0" err="1">
                <a:solidFill>
                  <a:srgbClr val="000000"/>
                </a:solidFill>
                <a:effectLst/>
              </a:rPr>
              <a:t>progressBarStatus</a:t>
            </a:r>
            <a:r>
              <a:rPr lang="en-AU" dirty="0">
                <a:solidFill>
                  <a:srgbClr val="000000"/>
                </a:solidFill>
                <a:effectLst/>
              </a:rPr>
              <a:t> </a:t>
            </a:r>
            <a:r>
              <a:rPr lang="en-AU" dirty="0">
                <a:solidFill>
                  <a:srgbClr val="080808"/>
                </a:solidFill>
                <a:effectLst/>
              </a:rPr>
              <a:t>=</a:t>
            </a:r>
            <a:r>
              <a:rPr lang="en-AU" dirty="0">
                <a:solidFill>
                  <a:srgbClr val="1750EB"/>
                </a:solidFill>
                <a:effectLst/>
              </a:rPr>
              <a:t>0</a:t>
            </a:r>
            <a:br>
              <a:rPr lang="en-AU" dirty="0">
                <a:solidFill>
                  <a:srgbClr val="1750EB"/>
                </a:solidFill>
                <a:effectLst/>
              </a:rPr>
            </a:br>
            <a:r>
              <a:rPr lang="en-AU" dirty="0">
                <a:solidFill>
                  <a:srgbClr val="1750EB"/>
                </a:solidFill>
                <a:effectLst/>
              </a:rPr>
              <a:t>        </a:t>
            </a:r>
            <a:r>
              <a:rPr lang="en-AU" dirty="0">
                <a:solidFill>
                  <a:srgbClr val="0033B3"/>
                </a:solidFill>
                <a:effectLst/>
              </a:rPr>
              <a:t>var </a:t>
            </a:r>
            <a:r>
              <a:rPr lang="en-AU" dirty="0">
                <a:solidFill>
                  <a:srgbClr val="000000"/>
                </a:solidFill>
                <a:effectLst/>
              </a:rPr>
              <a:t>rate </a:t>
            </a:r>
            <a:r>
              <a:rPr lang="en-AU" dirty="0">
                <a:solidFill>
                  <a:srgbClr val="080808"/>
                </a:solidFill>
                <a:effectLst/>
              </a:rPr>
              <a:t>=</a:t>
            </a:r>
            <a:r>
              <a:rPr lang="en-AU" dirty="0">
                <a:solidFill>
                  <a:srgbClr val="1750EB"/>
                </a:solidFill>
                <a:effectLst/>
              </a:rPr>
              <a:t>0</a:t>
            </a:r>
            <a:br>
              <a:rPr lang="en-AU" dirty="0">
                <a:solidFill>
                  <a:srgbClr val="1750EB"/>
                </a:solidFill>
                <a:effectLst/>
              </a:rPr>
            </a:br>
            <a:br>
              <a:rPr lang="en-AU" dirty="0">
                <a:solidFill>
                  <a:srgbClr val="1750EB"/>
                </a:solidFill>
                <a:effectLst/>
              </a:rPr>
            </a:br>
            <a:r>
              <a:rPr lang="en-AU" dirty="0">
                <a:solidFill>
                  <a:srgbClr val="1750EB"/>
                </a:solidFill>
                <a:effectLst/>
              </a:rPr>
              <a:t>        </a:t>
            </a:r>
            <a:r>
              <a:rPr lang="en-AU" dirty="0" err="1">
                <a:solidFill>
                  <a:srgbClr val="0033B3"/>
                </a:solidFill>
                <a:effectLst/>
              </a:rPr>
              <a:t>val</a:t>
            </a:r>
            <a:r>
              <a:rPr lang="en-AU" dirty="0">
                <a:solidFill>
                  <a:srgbClr val="0033B3"/>
                </a:solidFill>
                <a:effectLst/>
              </a:rPr>
              <a:t> </a:t>
            </a:r>
            <a:r>
              <a:rPr lang="en-AU" dirty="0" err="1">
                <a:solidFill>
                  <a:srgbClr val="000000"/>
                </a:solidFill>
                <a:effectLst/>
              </a:rPr>
              <a:t>downloadBtn</a:t>
            </a:r>
            <a:r>
              <a:rPr lang="en-AU" dirty="0">
                <a:solidFill>
                  <a:srgbClr val="000000"/>
                </a:solidFill>
                <a:effectLst/>
              </a:rPr>
              <a:t> </a:t>
            </a:r>
            <a:r>
              <a:rPr lang="en-AU" dirty="0">
                <a:solidFill>
                  <a:srgbClr val="080808"/>
                </a:solidFill>
                <a:effectLst/>
              </a:rPr>
              <a:t>= </a:t>
            </a:r>
            <a:r>
              <a:rPr lang="en-AU" dirty="0" err="1">
                <a:solidFill>
                  <a:srgbClr val="080808"/>
                </a:solidFill>
                <a:effectLst/>
              </a:rPr>
              <a:t>findViewById</a:t>
            </a:r>
            <a:r>
              <a:rPr lang="en-AU" dirty="0">
                <a:solidFill>
                  <a:srgbClr val="080808"/>
                </a:solidFill>
                <a:effectLst/>
              </a:rPr>
              <a:t>&lt;</a:t>
            </a:r>
            <a:r>
              <a:rPr lang="en-AU" dirty="0">
                <a:solidFill>
                  <a:srgbClr val="000000"/>
                </a:solidFill>
                <a:effectLst/>
              </a:rPr>
              <a:t>Button</a:t>
            </a:r>
            <a:r>
              <a:rPr lang="en-AU" dirty="0">
                <a:solidFill>
                  <a:srgbClr val="080808"/>
                </a:solidFill>
                <a:effectLst/>
              </a:rPr>
              <a:t>&gt;(</a:t>
            </a:r>
            <a:r>
              <a:rPr lang="en-AU" dirty="0" err="1">
                <a:solidFill>
                  <a:srgbClr val="000000"/>
                </a:solidFill>
                <a:effectLst/>
              </a:rPr>
              <a:t>R</a:t>
            </a:r>
            <a:r>
              <a:rPr lang="en-AU" dirty="0" err="1">
                <a:solidFill>
                  <a:srgbClr val="080808"/>
                </a:solidFill>
                <a:effectLst/>
              </a:rPr>
              <a:t>.</a:t>
            </a:r>
            <a:r>
              <a:rPr lang="en-AU" dirty="0" err="1">
                <a:solidFill>
                  <a:srgbClr val="000000"/>
                </a:solidFill>
                <a:effectLst/>
              </a:rPr>
              <a:t>id</a:t>
            </a:r>
            <a:r>
              <a:rPr lang="en-AU" dirty="0" err="1">
                <a:solidFill>
                  <a:srgbClr val="080808"/>
                </a:solidFill>
                <a:effectLst/>
              </a:rPr>
              <a:t>.</a:t>
            </a:r>
            <a:r>
              <a:rPr lang="en-AU" i="1" dirty="0" err="1">
                <a:solidFill>
                  <a:srgbClr val="871094"/>
                </a:solidFill>
                <a:effectLst/>
              </a:rPr>
              <a:t>downloadBtn</a:t>
            </a:r>
            <a:r>
              <a:rPr lang="en-AU" dirty="0">
                <a:solidFill>
                  <a:srgbClr val="080808"/>
                </a:solidFill>
                <a:effectLst/>
              </a:rPr>
              <a:t>)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</a:t>
            </a:r>
            <a:r>
              <a:rPr lang="en-AU" dirty="0" err="1">
                <a:solidFill>
                  <a:srgbClr val="0033B3"/>
                </a:solidFill>
                <a:effectLst/>
              </a:rPr>
              <a:t>val</a:t>
            </a:r>
            <a:r>
              <a:rPr lang="en-AU" dirty="0">
                <a:solidFill>
                  <a:srgbClr val="0033B3"/>
                </a:solidFill>
                <a:effectLst/>
              </a:rPr>
              <a:t> </a:t>
            </a:r>
            <a:r>
              <a:rPr lang="en-AU" dirty="0" err="1">
                <a:solidFill>
                  <a:srgbClr val="000000"/>
                </a:solidFill>
                <a:effectLst/>
              </a:rPr>
              <a:t>stopBtn</a:t>
            </a:r>
            <a:r>
              <a:rPr lang="en-AU" dirty="0">
                <a:solidFill>
                  <a:srgbClr val="000000"/>
                </a:solidFill>
                <a:effectLst/>
              </a:rPr>
              <a:t> </a:t>
            </a:r>
            <a:r>
              <a:rPr lang="en-AU" dirty="0">
                <a:solidFill>
                  <a:srgbClr val="080808"/>
                </a:solidFill>
                <a:effectLst/>
              </a:rPr>
              <a:t>= </a:t>
            </a:r>
            <a:r>
              <a:rPr lang="en-AU" dirty="0" err="1">
                <a:solidFill>
                  <a:srgbClr val="080808"/>
                </a:solidFill>
                <a:effectLst/>
              </a:rPr>
              <a:t>findViewById</a:t>
            </a:r>
            <a:r>
              <a:rPr lang="en-AU" dirty="0">
                <a:solidFill>
                  <a:srgbClr val="080808"/>
                </a:solidFill>
                <a:effectLst/>
              </a:rPr>
              <a:t>&lt;</a:t>
            </a:r>
            <a:r>
              <a:rPr lang="en-AU" dirty="0">
                <a:solidFill>
                  <a:srgbClr val="000000"/>
                </a:solidFill>
                <a:effectLst/>
              </a:rPr>
              <a:t>Button</a:t>
            </a:r>
            <a:r>
              <a:rPr lang="en-AU" dirty="0">
                <a:solidFill>
                  <a:srgbClr val="080808"/>
                </a:solidFill>
                <a:effectLst/>
              </a:rPr>
              <a:t>&gt;(</a:t>
            </a:r>
            <a:r>
              <a:rPr lang="en-AU" dirty="0" err="1">
                <a:solidFill>
                  <a:srgbClr val="000000"/>
                </a:solidFill>
                <a:effectLst/>
              </a:rPr>
              <a:t>R</a:t>
            </a:r>
            <a:r>
              <a:rPr lang="en-AU" dirty="0" err="1">
                <a:solidFill>
                  <a:srgbClr val="080808"/>
                </a:solidFill>
                <a:effectLst/>
              </a:rPr>
              <a:t>.</a:t>
            </a:r>
            <a:r>
              <a:rPr lang="en-AU" dirty="0" err="1">
                <a:solidFill>
                  <a:srgbClr val="000000"/>
                </a:solidFill>
                <a:effectLst/>
              </a:rPr>
              <a:t>id</a:t>
            </a:r>
            <a:r>
              <a:rPr lang="en-AU" dirty="0" err="1">
                <a:solidFill>
                  <a:srgbClr val="080808"/>
                </a:solidFill>
                <a:effectLst/>
              </a:rPr>
              <a:t>.</a:t>
            </a:r>
            <a:r>
              <a:rPr lang="en-AU" i="1" dirty="0" err="1">
                <a:solidFill>
                  <a:srgbClr val="871094"/>
                </a:solidFill>
                <a:effectLst/>
              </a:rPr>
              <a:t>stopBtn</a:t>
            </a:r>
            <a:r>
              <a:rPr lang="en-AU" dirty="0">
                <a:solidFill>
                  <a:srgbClr val="080808"/>
                </a:solidFill>
                <a:effectLst/>
              </a:rPr>
              <a:t>)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</a:t>
            </a:r>
            <a:r>
              <a:rPr lang="en-AU" dirty="0" err="1">
                <a:solidFill>
                  <a:srgbClr val="0033B3"/>
                </a:solidFill>
                <a:effectLst/>
              </a:rPr>
              <a:t>val</a:t>
            </a:r>
            <a:r>
              <a:rPr lang="en-AU" dirty="0">
                <a:solidFill>
                  <a:srgbClr val="0033B3"/>
                </a:solidFill>
                <a:effectLst/>
              </a:rPr>
              <a:t> </a:t>
            </a:r>
            <a:r>
              <a:rPr lang="en-AU" dirty="0" err="1">
                <a:solidFill>
                  <a:srgbClr val="000000"/>
                </a:solidFill>
                <a:effectLst/>
              </a:rPr>
              <a:t>progressBar</a:t>
            </a:r>
            <a:r>
              <a:rPr lang="en-AU" dirty="0">
                <a:solidFill>
                  <a:srgbClr val="000000"/>
                </a:solidFill>
                <a:effectLst/>
              </a:rPr>
              <a:t> </a:t>
            </a:r>
            <a:r>
              <a:rPr lang="en-AU" dirty="0">
                <a:solidFill>
                  <a:srgbClr val="080808"/>
                </a:solidFill>
                <a:effectLst/>
              </a:rPr>
              <a:t>= </a:t>
            </a:r>
            <a:r>
              <a:rPr lang="en-AU" dirty="0" err="1">
                <a:solidFill>
                  <a:srgbClr val="080808"/>
                </a:solidFill>
                <a:effectLst/>
              </a:rPr>
              <a:t>findViewById</a:t>
            </a:r>
            <a:r>
              <a:rPr lang="en-AU" dirty="0">
                <a:solidFill>
                  <a:srgbClr val="080808"/>
                </a:solidFill>
                <a:effectLst/>
              </a:rPr>
              <a:t>&lt;</a:t>
            </a:r>
            <a:r>
              <a:rPr lang="en-AU" dirty="0" err="1">
                <a:solidFill>
                  <a:srgbClr val="000000"/>
                </a:solidFill>
                <a:effectLst/>
              </a:rPr>
              <a:t>ProgressBar</a:t>
            </a:r>
            <a:r>
              <a:rPr lang="en-AU" dirty="0">
                <a:solidFill>
                  <a:srgbClr val="080808"/>
                </a:solidFill>
                <a:effectLst/>
              </a:rPr>
              <a:t>&gt;(</a:t>
            </a:r>
            <a:r>
              <a:rPr lang="en-AU" dirty="0" err="1">
                <a:solidFill>
                  <a:srgbClr val="000000"/>
                </a:solidFill>
                <a:effectLst/>
              </a:rPr>
              <a:t>R</a:t>
            </a:r>
            <a:r>
              <a:rPr lang="en-AU" dirty="0" err="1">
                <a:solidFill>
                  <a:srgbClr val="080808"/>
                </a:solidFill>
                <a:effectLst/>
              </a:rPr>
              <a:t>.</a:t>
            </a:r>
            <a:r>
              <a:rPr lang="en-AU" dirty="0" err="1">
                <a:solidFill>
                  <a:srgbClr val="000000"/>
                </a:solidFill>
                <a:effectLst/>
              </a:rPr>
              <a:t>id</a:t>
            </a:r>
            <a:r>
              <a:rPr lang="en-AU" dirty="0" err="1">
                <a:solidFill>
                  <a:srgbClr val="080808"/>
                </a:solidFill>
                <a:effectLst/>
              </a:rPr>
              <a:t>.</a:t>
            </a:r>
            <a:r>
              <a:rPr lang="en-AU" i="1" dirty="0" err="1">
                <a:solidFill>
                  <a:srgbClr val="871094"/>
                </a:solidFill>
                <a:effectLst/>
              </a:rPr>
              <a:t>progressBar</a:t>
            </a:r>
            <a:r>
              <a:rPr lang="en-AU" dirty="0">
                <a:solidFill>
                  <a:srgbClr val="080808"/>
                </a:solidFill>
                <a:effectLst/>
              </a:rPr>
              <a:t>)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</a:t>
            </a:r>
            <a:r>
              <a:rPr lang="en-AU" dirty="0" err="1">
                <a:solidFill>
                  <a:srgbClr val="000000"/>
                </a:solidFill>
                <a:effectLst/>
              </a:rPr>
              <a:t>downloadBtn</a:t>
            </a:r>
            <a:r>
              <a:rPr lang="en-AU" dirty="0" err="1">
                <a:solidFill>
                  <a:srgbClr val="080808"/>
                </a:solidFill>
                <a:effectLst/>
              </a:rPr>
              <a:t>.setOnClickListener</a:t>
            </a:r>
            <a:r>
              <a:rPr lang="en-AU" dirty="0">
                <a:solidFill>
                  <a:srgbClr val="808080"/>
                </a:solidFill>
                <a:effectLst/>
              </a:rPr>
              <a:t>()</a:t>
            </a:r>
            <a:r>
              <a:rPr lang="en-AU" b="1" dirty="0">
                <a:solidFill>
                  <a:srgbClr val="080808"/>
                </a:solidFill>
                <a:effectLst/>
              </a:rPr>
              <a:t>{</a:t>
            </a:r>
            <a:br>
              <a:rPr lang="en-AU" b="1" dirty="0">
                <a:solidFill>
                  <a:srgbClr val="080808"/>
                </a:solidFill>
                <a:effectLst/>
              </a:rPr>
            </a:br>
            <a:r>
              <a:rPr lang="en-AU" b="1" dirty="0">
                <a:solidFill>
                  <a:srgbClr val="080808"/>
                </a:solidFill>
                <a:effectLst/>
              </a:rPr>
              <a:t>            </a:t>
            </a:r>
            <a:r>
              <a:rPr lang="en-AU" dirty="0">
                <a:solidFill>
                  <a:srgbClr val="000000"/>
                </a:solidFill>
                <a:effectLst/>
              </a:rPr>
              <a:t>view </a:t>
            </a:r>
            <a:r>
              <a:rPr lang="en-AU" b="1" dirty="0">
                <a:solidFill>
                  <a:srgbClr val="080808"/>
                </a:solidFill>
                <a:effectLst/>
              </a:rPr>
              <a:t>-&gt; </a:t>
            </a:r>
            <a:r>
              <a:rPr lang="en-AU" dirty="0">
                <a:solidFill>
                  <a:srgbClr val="080808"/>
                </a:solidFill>
                <a:effectLst/>
              </a:rPr>
              <a:t>Thread(</a:t>
            </a:r>
            <a:r>
              <a:rPr lang="en-AU" i="1" dirty="0">
                <a:solidFill>
                  <a:srgbClr val="00627A"/>
                </a:solidFill>
                <a:effectLst/>
              </a:rPr>
              <a:t>Runnable </a:t>
            </a:r>
            <a:r>
              <a:rPr lang="en-AU" b="1" dirty="0">
                <a:solidFill>
                  <a:srgbClr val="080808"/>
                </a:solidFill>
                <a:effectLst/>
              </a:rPr>
              <a:t>{</a:t>
            </a:r>
            <a:br>
              <a:rPr lang="en-AU" b="1" dirty="0">
                <a:solidFill>
                  <a:srgbClr val="080808"/>
                </a:solidFill>
                <a:effectLst/>
              </a:rPr>
            </a:br>
            <a:r>
              <a:rPr lang="en-AU" b="1" dirty="0">
                <a:solidFill>
                  <a:srgbClr val="080808"/>
                </a:solidFill>
                <a:effectLst/>
              </a:rPr>
              <a:t>                </a:t>
            </a:r>
            <a:r>
              <a:rPr lang="en-AU" dirty="0">
                <a:solidFill>
                  <a:srgbClr val="0033B3"/>
                </a:solidFill>
                <a:effectLst/>
              </a:rPr>
              <a:t>while </a:t>
            </a:r>
            <a:r>
              <a:rPr lang="en-AU" dirty="0">
                <a:solidFill>
                  <a:srgbClr val="080808"/>
                </a:solidFill>
                <a:effectLst/>
              </a:rPr>
              <a:t>(</a:t>
            </a:r>
            <a:r>
              <a:rPr lang="en-AU" dirty="0" err="1">
                <a:solidFill>
                  <a:srgbClr val="000000"/>
                </a:solidFill>
                <a:effectLst/>
              </a:rPr>
              <a:t>progressBarStatus</a:t>
            </a:r>
            <a:r>
              <a:rPr lang="en-AU" dirty="0">
                <a:solidFill>
                  <a:srgbClr val="000000"/>
                </a:solidFill>
                <a:effectLst/>
              </a:rPr>
              <a:t> </a:t>
            </a:r>
            <a:r>
              <a:rPr lang="en-AU" dirty="0">
                <a:solidFill>
                  <a:srgbClr val="080808"/>
                </a:solidFill>
                <a:effectLst/>
              </a:rPr>
              <a:t>&lt; </a:t>
            </a:r>
            <a:r>
              <a:rPr lang="en-AU" dirty="0">
                <a:solidFill>
                  <a:srgbClr val="1750EB"/>
                </a:solidFill>
                <a:effectLst/>
              </a:rPr>
              <a:t>100</a:t>
            </a:r>
            <a:r>
              <a:rPr lang="en-AU" dirty="0">
                <a:solidFill>
                  <a:srgbClr val="080808"/>
                </a:solidFill>
                <a:effectLst/>
              </a:rPr>
              <a:t>) {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            </a:t>
            </a:r>
            <a:r>
              <a:rPr lang="en-AU" dirty="0">
                <a:solidFill>
                  <a:srgbClr val="0033B3"/>
                </a:solidFill>
                <a:effectLst/>
              </a:rPr>
              <a:t>try </a:t>
            </a:r>
            <a:r>
              <a:rPr lang="en-AU" dirty="0">
                <a:solidFill>
                  <a:srgbClr val="080808"/>
                </a:solidFill>
                <a:effectLst/>
              </a:rPr>
              <a:t>{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                </a:t>
            </a:r>
            <a:r>
              <a:rPr lang="en-AU" dirty="0">
                <a:solidFill>
                  <a:srgbClr val="000000"/>
                </a:solidFill>
                <a:effectLst/>
              </a:rPr>
              <a:t>rate </a:t>
            </a:r>
            <a:r>
              <a:rPr lang="en-AU" dirty="0">
                <a:solidFill>
                  <a:srgbClr val="080808"/>
                </a:solidFill>
                <a:effectLst/>
              </a:rPr>
              <a:t>+= </a:t>
            </a:r>
            <a:r>
              <a:rPr lang="en-AU" dirty="0">
                <a:solidFill>
                  <a:srgbClr val="1750EB"/>
                </a:solidFill>
                <a:effectLst/>
              </a:rPr>
              <a:t>10</a:t>
            </a:r>
            <a:br>
              <a:rPr lang="en-AU" dirty="0">
                <a:solidFill>
                  <a:srgbClr val="1750EB"/>
                </a:solidFill>
                <a:effectLst/>
              </a:rPr>
            </a:br>
            <a:r>
              <a:rPr lang="en-AU" dirty="0">
                <a:solidFill>
                  <a:srgbClr val="1750EB"/>
                </a:solidFill>
                <a:effectLst/>
              </a:rPr>
              <a:t>                        </a:t>
            </a:r>
            <a:r>
              <a:rPr lang="en-AU" dirty="0" err="1">
                <a:solidFill>
                  <a:srgbClr val="000000"/>
                </a:solidFill>
                <a:effectLst/>
              </a:rPr>
              <a:t>Thread</a:t>
            </a:r>
            <a:r>
              <a:rPr lang="en-AU" dirty="0" err="1">
                <a:solidFill>
                  <a:srgbClr val="080808"/>
                </a:solidFill>
                <a:effectLst/>
              </a:rPr>
              <a:t>.sleep</a:t>
            </a:r>
            <a:r>
              <a:rPr lang="en-AU" dirty="0">
                <a:solidFill>
                  <a:srgbClr val="080808"/>
                </a:solidFill>
                <a:effectLst/>
              </a:rPr>
              <a:t>(</a:t>
            </a:r>
            <a:r>
              <a:rPr lang="en-AU" dirty="0">
                <a:solidFill>
                  <a:srgbClr val="1750EB"/>
                </a:solidFill>
                <a:effectLst/>
              </a:rPr>
              <a:t>500</a:t>
            </a:r>
            <a:r>
              <a:rPr lang="en-AU" dirty="0">
                <a:solidFill>
                  <a:srgbClr val="080808"/>
                </a:solidFill>
                <a:effectLst/>
              </a:rPr>
              <a:t>)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            }</a:t>
            </a:r>
            <a:r>
              <a:rPr lang="en-AU" dirty="0">
                <a:solidFill>
                  <a:srgbClr val="0033B3"/>
                </a:solidFill>
                <a:effectLst/>
              </a:rPr>
              <a:t>catch </a:t>
            </a:r>
            <a:r>
              <a:rPr lang="en-AU" dirty="0">
                <a:solidFill>
                  <a:srgbClr val="080808"/>
                </a:solidFill>
                <a:effectLst/>
              </a:rPr>
              <a:t>(</a:t>
            </a:r>
            <a:r>
              <a:rPr lang="en-AU" dirty="0">
                <a:solidFill>
                  <a:srgbClr val="000000"/>
                </a:solidFill>
                <a:effectLst/>
              </a:rPr>
              <a:t>e</a:t>
            </a:r>
            <a:r>
              <a:rPr lang="en-AU" dirty="0">
                <a:solidFill>
                  <a:srgbClr val="080808"/>
                </a:solidFill>
                <a:effectLst/>
              </a:rPr>
              <a:t>: </a:t>
            </a:r>
            <a:r>
              <a:rPr lang="en-AU" dirty="0" err="1">
                <a:solidFill>
                  <a:srgbClr val="000000"/>
                </a:solidFill>
                <a:effectLst/>
              </a:rPr>
              <a:t>InterruptedException</a:t>
            </a:r>
            <a:r>
              <a:rPr lang="en-AU" dirty="0">
                <a:solidFill>
                  <a:srgbClr val="080808"/>
                </a:solidFill>
                <a:effectLst/>
              </a:rPr>
              <a:t>) {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                </a:t>
            </a:r>
            <a:r>
              <a:rPr lang="en-AU" dirty="0" err="1">
                <a:solidFill>
                  <a:srgbClr val="000000"/>
                </a:solidFill>
                <a:effectLst/>
              </a:rPr>
              <a:t>e</a:t>
            </a:r>
            <a:r>
              <a:rPr lang="en-AU" dirty="0" err="1">
                <a:solidFill>
                  <a:srgbClr val="080808"/>
                </a:solidFill>
                <a:effectLst/>
              </a:rPr>
              <a:t>.printStackTrace</a:t>
            </a:r>
            <a:r>
              <a:rPr lang="en-AU" dirty="0">
                <a:solidFill>
                  <a:srgbClr val="080808"/>
                </a:solidFill>
                <a:effectLst/>
              </a:rPr>
              <a:t>()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            }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            </a:t>
            </a:r>
            <a:r>
              <a:rPr lang="en-AU" dirty="0" err="1">
                <a:solidFill>
                  <a:srgbClr val="000000"/>
                </a:solidFill>
                <a:effectLst/>
              </a:rPr>
              <a:t>progressBarStatus</a:t>
            </a:r>
            <a:r>
              <a:rPr lang="en-AU" dirty="0">
                <a:solidFill>
                  <a:srgbClr val="000000"/>
                </a:solidFill>
                <a:effectLst/>
              </a:rPr>
              <a:t> </a:t>
            </a:r>
            <a:r>
              <a:rPr lang="en-AU" dirty="0">
                <a:solidFill>
                  <a:srgbClr val="080808"/>
                </a:solidFill>
                <a:effectLst/>
              </a:rPr>
              <a:t>= </a:t>
            </a:r>
            <a:r>
              <a:rPr lang="en-AU" dirty="0">
                <a:solidFill>
                  <a:srgbClr val="000000"/>
                </a:solidFill>
                <a:effectLst/>
              </a:rPr>
              <a:t>rate</a:t>
            </a:r>
            <a:br>
              <a:rPr lang="en-AU" dirty="0">
                <a:solidFill>
                  <a:srgbClr val="000000"/>
                </a:solidFill>
                <a:effectLst/>
              </a:rPr>
            </a:br>
            <a:r>
              <a:rPr lang="en-AU" dirty="0">
                <a:solidFill>
                  <a:srgbClr val="000000"/>
                </a:solidFill>
                <a:effectLst/>
              </a:rPr>
              <a:t>                    </a:t>
            </a:r>
            <a:r>
              <a:rPr lang="en-AU" dirty="0" err="1">
                <a:solidFill>
                  <a:srgbClr val="000000"/>
                </a:solidFill>
                <a:effectLst/>
              </a:rPr>
              <a:t>progressBar</a:t>
            </a:r>
            <a:r>
              <a:rPr lang="en-AU" dirty="0" err="1">
                <a:solidFill>
                  <a:srgbClr val="080808"/>
                </a:solidFill>
                <a:effectLst/>
              </a:rPr>
              <a:t>.</a:t>
            </a:r>
            <a:r>
              <a:rPr lang="en-AU" i="1" dirty="0" err="1">
                <a:solidFill>
                  <a:srgbClr val="871094"/>
                </a:solidFill>
                <a:effectLst/>
              </a:rPr>
              <a:t>progress</a:t>
            </a:r>
            <a:r>
              <a:rPr lang="en-AU" i="1" dirty="0">
                <a:solidFill>
                  <a:srgbClr val="871094"/>
                </a:solidFill>
                <a:effectLst/>
              </a:rPr>
              <a:t> </a:t>
            </a:r>
            <a:r>
              <a:rPr lang="en-AU" dirty="0">
                <a:solidFill>
                  <a:srgbClr val="080808"/>
                </a:solidFill>
                <a:effectLst/>
              </a:rPr>
              <a:t>= </a:t>
            </a:r>
            <a:r>
              <a:rPr lang="en-AU" dirty="0" err="1">
                <a:solidFill>
                  <a:srgbClr val="000000"/>
                </a:solidFill>
                <a:effectLst/>
              </a:rPr>
              <a:t>progressBarStatus</a:t>
            </a:r>
            <a:br>
              <a:rPr lang="en-AU" dirty="0">
                <a:solidFill>
                  <a:srgbClr val="000000"/>
                </a:solidFill>
                <a:effectLst/>
              </a:rPr>
            </a:br>
            <a:r>
              <a:rPr lang="en-AU" dirty="0">
                <a:solidFill>
                  <a:srgbClr val="000000"/>
                </a:solidFill>
                <a:effectLst/>
              </a:rPr>
              <a:t>                </a:t>
            </a:r>
            <a:r>
              <a:rPr lang="en-AU" dirty="0">
                <a:solidFill>
                  <a:srgbClr val="080808"/>
                </a:solidFill>
                <a:effectLst/>
              </a:rPr>
              <a:t>}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    </a:t>
            </a:r>
            <a:r>
              <a:rPr lang="en-AU" dirty="0" err="1">
                <a:solidFill>
                  <a:srgbClr val="000000"/>
                </a:solidFill>
                <a:effectLst/>
              </a:rPr>
              <a:t>progressBar</a:t>
            </a:r>
            <a:r>
              <a:rPr lang="en-AU" dirty="0" err="1">
                <a:solidFill>
                  <a:srgbClr val="080808"/>
                </a:solidFill>
                <a:effectLst/>
              </a:rPr>
              <a:t>.setVisibility</a:t>
            </a:r>
            <a:r>
              <a:rPr lang="en-AU" dirty="0">
                <a:solidFill>
                  <a:srgbClr val="080808"/>
                </a:solidFill>
                <a:effectLst/>
              </a:rPr>
              <a:t>(</a:t>
            </a:r>
            <a:r>
              <a:rPr lang="en-AU" dirty="0" err="1">
                <a:solidFill>
                  <a:srgbClr val="000000"/>
                </a:solidFill>
                <a:effectLst/>
              </a:rPr>
              <a:t>ProgressBar</a:t>
            </a:r>
            <a:r>
              <a:rPr lang="en-AU" dirty="0" err="1">
                <a:solidFill>
                  <a:srgbClr val="080808"/>
                </a:solidFill>
                <a:effectLst/>
              </a:rPr>
              <a:t>.</a:t>
            </a:r>
            <a:r>
              <a:rPr lang="en-AU" i="1" dirty="0" err="1">
                <a:solidFill>
                  <a:srgbClr val="871094"/>
                </a:solidFill>
                <a:effectLst/>
              </a:rPr>
              <a:t>INVISIBLE</a:t>
            </a:r>
            <a:r>
              <a:rPr lang="en-AU" dirty="0">
                <a:solidFill>
                  <a:srgbClr val="080808"/>
                </a:solidFill>
                <a:effectLst/>
              </a:rPr>
              <a:t>)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    </a:t>
            </a:r>
            <a:r>
              <a:rPr lang="en-AU" b="1" dirty="0">
                <a:solidFill>
                  <a:srgbClr val="080808"/>
                </a:solidFill>
                <a:effectLst/>
              </a:rPr>
              <a:t>}</a:t>
            </a:r>
            <a:r>
              <a:rPr lang="en-AU" dirty="0">
                <a:solidFill>
                  <a:srgbClr val="080808"/>
                </a:solidFill>
                <a:effectLst/>
              </a:rPr>
              <a:t>).start()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</a:t>
            </a:r>
            <a:r>
              <a:rPr lang="en-AU" b="1" dirty="0">
                <a:solidFill>
                  <a:srgbClr val="080808"/>
                </a:solidFill>
                <a:effectLst/>
              </a:rPr>
              <a:t>}</a:t>
            </a:r>
            <a:br>
              <a:rPr lang="en-AU" b="1" dirty="0">
                <a:solidFill>
                  <a:srgbClr val="080808"/>
                </a:solidFill>
                <a:effectLst/>
              </a:rPr>
            </a:br>
            <a:br>
              <a:rPr lang="en-AU" b="1" dirty="0">
                <a:solidFill>
                  <a:srgbClr val="080808"/>
                </a:solidFill>
                <a:effectLst/>
              </a:rPr>
            </a:br>
            <a:r>
              <a:rPr lang="en-AU" b="1" dirty="0">
                <a:solidFill>
                  <a:srgbClr val="080808"/>
                </a:solidFill>
                <a:effectLst/>
              </a:rPr>
              <a:t>        </a:t>
            </a:r>
            <a:r>
              <a:rPr lang="en-AU" dirty="0" err="1">
                <a:solidFill>
                  <a:srgbClr val="000000"/>
                </a:solidFill>
                <a:effectLst/>
              </a:rPr>
              <a:t>stopBtn</a:t>
            </a:r>
            <a:r>
              <a:rPr lang="en-AU" dirty="0" err="1">
                <a:solidFill>
                  <a:srgbClr val="080808"/>
                </a:solidFill>
                <a:effectLst/>
              </a:rPr>
              <a:t>.setOnClickListener</a:t>
            </a:r>
            <a:r>
              <a:rPr lang="en-AU" dirty="0">
                <a:solidFill>
                  <a:srgbClr val="808080"/>
                </a:solidFill>
                <a:effectLst/>
              </a:rPr>
              <a:t>()</a:t>
            </a:r>
            <a:r>
              <a:rPr lang="en-AU" b="1" dirty="0">
                <a:solidFill>
                  <a:srgbClr val="080808"/>
                </a:solidFill>
                <a:effectLst/>
              </a:rPr>
              <a:t>{</a:t>
            </a:r>
            <a:br>
              <a:rPr lang="en-AU" b="1" dirty="0">
                <a:solidFill>
                  <a:srgbClr val="080808"/>
                </a:solidFill>
                <a:effectLst/>
              </a:rPr>
            </a:br>
            <a:r>
              <a:rPr lang="en-AU" b="1" dirty="0">
                <a:solidFill>
                  <a:srgbClr val="080808"/>
                </a:solidFill>
                <a:effectLst/>
              </a:rPr>
              <a:t>            </a:t>
            </a:r>
            <a:r>
              <a:rPr lang="en-AU" dirty="0" err="1">
                <a:solidFill>
                  <a:srgbClr val="000000"/>
                </a:solidFill>
                <a:effectLst/>
              </a:rPr>
              <a:t>progressBar</a:t>
            </a:r>
            <a:r>
              <a:rPr lang="en-AU" dirty="0" err="1">
                <a:solidFill>
                  <a:srgbClr val="080808"/>
                </a:solidFill>
                <a:effectLst/>
              </a:rPr>
              <a:t>.setVisibility</a:t>
            </a:r>
            <a:r>
              <a:rPr lang="en-AU" dirty="0">
                <a:solidFill>
                  <a:srgbClr val="080808"/>
                </a:solidFill>
                <a:effectLst/>
              </a:rPr>
              <a:t>(</a:t>
            </a:r>
            <a:r>
              <a:rPr lang="en-AU" dirty="0" err="1">
                <a:solidFill>
                  <a:srgbClr val="000000"/>
                </a:solidFill>
                <a:effectLst/>
              </a:rPr>
              <a:t>View</a:t>
            </a:r>
            <a:r>
              <a:rPr lang="en-AU" dirty="0" err="1">
                <a:solidFill>
                  <a:srgbClr val="080808"/>
                </a:solidFill>
                <a:effectLst/>
              </a:rPr>
              <a:t>.</a:t>
            </a:r>
            <a:r>
              <a:rPr lang="en-AU" i="1" dirty="0" err="1">
                <a:solidFill>
                  <a:srgbClr val="871094"/>
                </a:solidFill>
                <a:effectLst/>
              </a:rPr>
              <a:t>GONE</a:t>
            </a:r>
            <a:r>
              <a:rPr lang="en-AU" dirty="0">
                <a:solidFill>
                  <a:srgbClr val="080808"/>
                </a:solidFill>
                <a:effectLst/>
              </a:rPr>
              <a:t>)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    </a:t>
            </a:r>
            <a:r>
              <a:rPr lang="en-AU" b="1" dirty="0">
                <a:solidFill>
                  <a:srgbClr val="080808"/>
                </a:solidFill>
                <a:effectLst/>
              </a:rPr>
              <a:t>}</a:t>
            </a:r>
            <a:br>
              <a:rPr lang="en-AU" b="1" dirty="0">
                <a:solidFill>
                  <a:srgbClr val="080808"/>
                </a:solidFill>
                <a:effectLst/>
              </a:rPr>
            </a:br>
            <a:r>
              <a:rPr lang="en-AU" b="1" dirty="0">
                <a:solidFill>
                  <a:srgbClr val="080808"/>
                </a:solidFill>
                <a:effectLst/>
              </a:rPr>
              <a:t>    </a:t>
            </a:r>
            <a:r>
              <a:rPr lang="en-AU" dirty="0">
                <a:solidFill>
                  <a:srgbClr val="080808"/>
                </a:solidFill>
                <a:effectLst/>
              </a:rPr>
              <a:t>}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}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F4557-C931-48EB-BE1A-090657F3EE5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5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F4557-C931-48EB-BE1A-090657F3EE5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86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i="1" dirty="0">
                <a:solidFill>
                  <a:srgbClr val="080808"/>
                </a:solidFill>
                <a:effectLst/>
              </a:rPr>
              <a:t>&lt;?</a:t>
            </a:r>
            <a:r>
              <a:rPr lang="en-AU" dirty="0">
                <a:solidFill>
                  <a:srgbClr val="174AD4"/>
                </a:solidFill>
                <a:effectLst/>
              </a:rPr>
              <a:t>xml version</a:t>
            </a:r>
            <a:r>
              <a:rPr lang="en-AU" dirty="0">
                <a:solidFill>
                  <a:srgbClr val="067D17"/>
                </a:solidFill>
                <a:effectLst/>
              </a:rPr>
              <a:t>="1.0" </a:t>
            </a:r>
            <a:r>
              <a:rPr lang="en-AU" dirty="0">
                <a:solidFill>
                  <a:srgbClr val="174AD4"/>
                </a:solidFill>
                <a:effectLst/>
              </a:rPr>
              <a:t>encoding</a:t>
            </a:r>
            <a:r>
              <a:rPr lang="en-AU" dirty="0">
                <a:solidFill>
                  <a:srgbClr val="067D17"/>
                </a:solidFill>
                <a:effectLst/>
              </a:rPr>
              <a:t>="utf-8"</a:t>
            </a:r>
            <a:r>
              <a:rPr lang="en-AU" i="1" dirty="0">
                <a:solidFill>
                  <a:srgbClr val="080808"/>
                </a:solidFill>
                <a:effectLst/>
              </a:rPr>
              <a:t>?&gt;</a:t>
            </a:r>
            <a:br>
              <a:rPr lang="en-AU" i="1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&lt;</a:t>
            </a:r>
            <a:r>
              <a:rPr lang="en-AU" dirty="0" err="1">
                <a:solidFill>
                  <a:srgbClr val="0033B3"/>
                </a:solidFill>
                <a:effectLst/>
              </a:rPr>
              <a:t>androidx.constraintlayout.widget.ConstraintLayout</a:t>
            </a:r>
            <a:r>
              <a:rPr lang="en-AU" dirty="0">
                <a:solidFill>
                  <a:srgbClr val="0033B3"/>
                </a:solidFill>
                <a:effectLst/>
              </a:rPr>
              <a:t> </a:t>
            </a:r>
            <a:r>
              <a:rPr lang="en-AU" dirty="0" err="1">
                <a:solidFill>
                  <a:srgbClr val="174AD4"/>
                </a:solidFill>
                <a:effectLst/>
              </a:rPr>
              <a:t>xmlns: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>
                <a:solidFill>
                  <a:srgbClr val="067D17"/>
                </a:solidFill>
                <a:effectLst/>
              </a:rPr>
              <a:t>="http://schemas.android.com/</a:t>
            </a:r>
            <a:r>
              <a:rPr lang="en-AU" dirty="0" err="1">
                <a:solidFill>
                  <a:srgbClr val="067D17"/>
                </a:solidFill>
                <a:effectLst/>
              </a:rPr>
              <a:t>apk</a:t>
            </a:r>
            <a:r>
              <a:rPr lang="en-AU" dirty="0">
                <a:solidFill>
                  <a:srgbClr val="067D17"/>
                </a:solidFill>
                <a:effectLst/>
              </a:rPr>
              <a:t>/res/android"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</a:t>
            </a:r>
            <a:r>
              <a:rPr lang="en-AU" dirty="0" err="1">
                <a:solidFill>
                  <a:srgbClr val="174AD4"/>
                </a:solidFill>
                <a:effectLst/>
              </a:rPr>
              <a:t>xmlns:</a:t>
            </a:r>
            <a:r>
              <a:rPr lang="en-AU" dirty="0" err="1">
                <a:solidFill>
                  <a:srgbClr val="871094"/>
                </a:solidFill>
                <a:effectLst/>
              </a:rPr>
              <a:t>app</a:t>
            </a:r>
            <a:r>
              <a:rPr lang="en-AU" dirty="0">
                <a:solidFill>
                  <a:srgbClr val="067D17"/>
                </a:solidFill>
                <a:effectLst/>
              </a:rPr>
              <a:t>="http://schemas.android.com/</a:t>
            </a:r>
            <a:r>
              <a:rPr lang="en-AU" dirty="0" err="1">
                <a:solidFill>
                  <a:srgbClr val="067D17"/>
                </a:solidFill>
                <a:effectLst/>
              </a:rPr>
              <a:t>apk</a:t>
            </a:r>
            <a:r>
              <a:rPr lang="en-AU" dirty="0">
                <a:solidFill>
                  <a:srgbClr val="067D17"/>
                </a:solidFill>
                <a:effectLst/>
              </a:rPr>
              <a:t>/res-auto"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</a:t>
            </a:r>
            <a:r>
              <a:rPr lang="en-AU" dirty="0" err="1">
                <a:solidFill>
                  <a:srgbClr val="174AD4"/>
                </a:solidFill>
                <a:effectLst/>
              </a:rPr>
              <a:t>xmlns:</a:t>
            </a:r>
            <a:r>
              <a:rPr lang="en-AU" dirty="0" err="1">
                <a:solidFill>
                  <a:srgbClr val="871094"/>
                </a:solidFill>
                <a:effectLst/>
              </a:rPr>
              <a:t>tools</a:t>
            </a:r>
            <a:r>
              <a:rPr lang="en-AU" dirty="0">
                <a:solidFill>
                  <a:srgbClr val="067D17"/>
                </a:solidFill>
                <a:effectLst/>
              </a:rPr>
              <a:t>="http://schemas.android.com/tools"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:id</a:t>
            </a:r>
            <a:r>
              <a:rPr lang="en-AU" dirty="0">
                <a:solidFill>
                  <a:srgbClr val="067D17"/>
                </a:solidFill>
                <a:effectLst/>
              </a:rPr>
              <a:t>="@+id/main"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:layout_width</a:t>
            </a:r>
            <a:r>
              <a:rPr lang="en-AU" dirty="0">
                <a:solidFill>
                  <a:srgbClr val="067D17"/>
                </a:solidFill>
                <a:effectLst/>
              </a:rPr>
              <a:t>="</a:t>
            </a:r>
            <a:r>
              <a:rPr lang="en-AU" dirty="0" err="1">
                <a:solidFill>
                  <a:srgbClr val="067D17"/>
                </a:solidFill>
                <a:effectLst/>
              </a:rPr>
              <a:t>match_parent</a:t>
            </a:r>
            <a:r>
              <a:rPr lang="en-AU" dirty="0">
                <a:solidFill>
                  <a:srgbClr val="067D17"/>
                </a:solidFill>
                <a:effectLst/>
              </a:rPr>
              <a:t>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:layout_height</a:t>
            </a:r>
            <a:r>
              <a:rPr lang="en-AU" dirty="0">
                <a:solidFill>
                  <a:srgbClr val="067D17"/>
                </a:solidFill>
                <a:effectLst/>
              </a:rPr>
              <a:t>="</a:t>
            </a:r>
            <a:r>
              <a:rPr lang="en-AU" dirty="0" err="1">
                <a:solidFill>
                  <a:srgbClr val="067D17"/>
                </a:solidFill>
                <a:effectLst/>
              </a:rPr>
              <a:t>match_parent</a:t>
            </a:r>
            <a:r>
              <a:rPr lang="en-AU" dirty="0">
                <a:solidFill>
                  <a:srgbClr val="067D17"/>
                </a:solidFill>
                <a:effectLst/>
              </a:rPr>
              <a:t>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</a:t>
            </a:r>
            <a:r>
              <a:rPr lang="en-AU" dirty="0" err="1">
                <a:solidFill>
                  <a:srgbClr val="871094"/>
                </a:solidFill>
                <a:effectLst/>
              </a:rPr>
              <a:t>tools</a:t>
            </a:r>
            <a:r>
              <a:rPr lang="en-AU" dirty="0" err="1">
                <a:solidFill>
                  <a:srgbClr val="174AD4"/>
                </a:solidFill>
                <a:effectLst/>
              </a:rPr>
              <a:t>:context</a:t>
            </a:r>
            <a:r>
              <a:rPr lang="en-AU" dirty="0">
                <a:solidFill>
                  <a:srgbClr val="067D17"/>
                </a:solidFill>
                <a:effectLst/>
              </a:rPr>
              <a:t>=".</a:t>
            </a:r>
            <a:r>
              <a:rPr lang="en-AU" dirty="0" err="1">
                <a:solidFill>
                  <a:srgbClr val="067D17"/>
                </a:solidFill>
                <a:effectLst/>
              </a:rPr>
              <a:t>MainActivity</a:t>
            </a:r>
            <a:r>
              <a:rPr lang="en-AU" dirty="0">
                <a:solidFill>
                  <a:srgbClr val="067D17"/>
                </a:solidFill>
                <a:effectLst/>
              </a:rPr>
              <a:t>"</a:t>
            </a:r>
            <a:r>
              <a:rPr lang="en-AU" dirty="0">
                <a:solidFill>
                  <a:srgbClr val="080808"/>
                </a:solidFill>
                <a:effectLst/>
              </a:rPr>
              <a:t>&gt;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&lt;</a:t>
            </a:r>
            <a:r>
              <a:rPr lang="en-AU" dirty="0">
                <a:solidFill>
                  <a:srgbClr val="0033B3"/>
                </a:solidFill>
                <a:effectLst/>
              </a:rPr>
              <a:t>Button</a:t>
            </a:r>
            <a:br>
              <a:rPr lang="en-AU" dirty="0">
                <a:solidFill>
                  <a:srgbClr val="0033B3"/>
                </a:solidFill>
                <a:effectLst/>
              </a:rPr>
            </a:br>
            <a:r>
              <a:rPr lang="en-AU" dirty="0">
                <a:solidFill>
                  <a:srgbClr val="0033B3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:id</a:t>
            </a:r>
            <a:r>
              <a:rPr lang="en-AU" dirty="0">
                <a:solidFill>
                  <a:srgbClr val="067D17"/>
                </a:solidFill>
                <a:effectLst/>
              </a:rPr>
              <a:t>="@+id/</a:t>
            </a:r>
            <a:r>
              <a:rPr lang="en-AU" dirty="0" err="1">
                <a:solidFill>
                  <a:srgbClr val="067D17"/>
                </a:solidFill>
                <a:effectLst/>
              </a:rPr>
              <a:t>downloadBtn</a:t>
            </a:r>
            <a:r>
              <a:rPr lang="en-AU" dirty="0">
                <a:solidFill>
                  <a:srgbClr val="067D17"/>
                </a:solidFill>
                <a:effectLst/>
              </a:rPr>
              <a:t>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:layout_width</a:t>
            </a:r>
            <a:r>
              <a:rPr lang="en-AU" dirty="0">
                <a:solidFill>
                  <a:srgbClr val="067D17"/>
                </a:solidFill>
                <a:effectLst/>
              </a:rPr>
              <a:t>="</a:t>
            </a:r>
            <a:r>
              <a:rPr lang="en-AU" dirty="0" err="1">
                <a:solidFill>
                  <a:srgbClr val="067D17"/>
                </a:solidFill>
                <a:effectLst/>
              </a:rPr>
              <a:t>wrap_content</a:t>
            </a:r>
            <a:r>
              <a:rPr lang="en-AU" dirty="0">
                <a:solidFill>
                  <a:srgbClr val="067D17"/>
                </a:solidFill>
                <a:effectLst/>
              </a:rPr>
              <a:t>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:layout_height</a:t>
            </a:r>
            <a:r>
              <a:rPr lang="en-AU" dirty="0">
                <a:solidFill>
                  <a:srgbClr val="067D17"/>
                </a:solidFill>
                <a:effectLst/>
              </a:rPr>
              <a:t>="</a:t>
            </a:r>
            <a:r>
              <a:rPr lang="en-AU" dirty="0" err="1">
                <a:solidFill>
                  <a:srgbClr val="067D17"/>
                </a:solidFill>
                <a:effectLst/>
              </a:rPr>
              <a:t>wrap_content</a:t>
            </a:r>
            <a:r>
              <a:rPr lang="en-AU" dirty="0">
                <a:solidFill>
                  <a:srgbClr val="067D17"/>
                </a:solidFill>
                <a:effectLst/>
              </a:rPr>
              <a:t>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:layout_marginStart</a:t>
            </a:r>
            <a:r>
              <a:rPr lang="en-AU" dirty="0">
                <a:solidFill>
                  <a:srgbClr val="067D17"/>
                </a:solidFill>
                <a:effectLst/>
              </a:rPr>
              <a:t>="148dp"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:layout_marginTop</a:t>
            </a:r>
            <a:r>
              <a:rPr lang="en-AU" dirty="0">
                <a:solidFill>
                  <a:srgbClr val="067D17"/>
                </a:solidFill>
                <a:effectLst/>
              </a:rPr>
              <a:t>="152dp"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:text</a:t>
            </a:r>
            <a:r>
              <a:rPr lang="en-AU" dirty="0">
                <a:solidFill>
                  <a:srgbClr val="067D17"/>
                </a:solidFill>
                <a:effectLst/>
              </a:rPr>
              <a:t>="Download"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app</a:t>
            </a:r>
            <a:r>
              <a:rPr lang="en-AU" dirty="0" err="1">
                <a:solidFill>
                  <a:srgbClr val="174AD4"/>
                </a:solidFill>
                <a:effectLst/>
              </a:rPr>
              <a:t>:layout_constraintStart_toStartOf</a:t>
            </a:r>
            <a:r>
              <a:rPr lang="en-AU" dirty="0">
                <a:solidFill>
                  <a:srgbClr val="067D17"/>
                </a:solidFill>
                <a:effectLst/>
              </a:rPr>
              <a:t>="parent"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app</a:t>
            </a:r>
            <a:r>
              <a:rPr lang="en-AU" dirty="0" err="1">
                <a:solidFill>
                  <a:srgbClr val="174AD4"/>
                </a:solidFill>
                <a:effectLst/>
              </a:rPr>
              <a:t>:layout_constraintTop_toTopOf</a:t>
            </a:r>
            <a:r>
              <a:rPr lang="en-AU" dirty="0">
                <a:solidFill>
                  <a:srgbClr val="067D17"/>
                </a:solidFill>
                <a:effectLst/>
              </a:rPr>
              <a:t>="parent" </a:t>
            </a:r>
            <a:r>
              <a:rPr lang="en-AU" dirty="0">
                <a:solidFill>
                  <a:srgbClr val="080808"/>
                </a:solidFill>
                <a:effectLst/>
              </a:rPr>
              <a:t>/&gt;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&lt;</a:t>
            </a:r>
            <a:r>
              <a:rPr lang="en-AU" dirty="0" err="1">
                <a:solidFill>
                  <a:srgbClr val="0033B3"/>
                </a:solidFill>
                <a:effectLst/>
              </a:rPr>
              <a:t>ProgressBar</a:t>
            </a:r>
            <a:br>
              <a:rPr lang="en-AU" dirty="0">
                <a:solidFill>
                  <a:srgbClr val="0033B3"/>
                </a:solidFill>
                <a:effectLst/>
              </a:rPr>
            </a:br>
            <a:r>
              <a:rPr lang="en-AU" dirty="0">
                <a:solidFill>
                  <a:srgbClr val="0033B3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:id</a:t>
            </a:r>
            <a:r>
              <a:rPr lang="en-AU" dirty="0">
                <a:solidFill>
                  <a:srgbClr val="067D17"/>
                </a:solidFill>
                <a:effectLst/>
              </a:rPr>
              <a:t>="@+id/</a:t>
            </a:r>
            <a:r>
              <a:rPr lang="en-AU" dirty="0" err="1">
                <a:solidFill>
                  <a:srgbClr val="067D17"/>
                </a:solidFill>
                <a:effectLst/>
              </a:rPr>
              <a:t>progressBar</a:t>
            </a:r>
            <a:r>
              <a:rPr lang="en-AU" dirty="0">
                <a:solidFill>
                  <a:srgbClr val="067D17"/>
                </a:solidFill>
                <a:effectLst/>
              </a:rPr>
              <a:t>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>
                <a:solidFill>
                  <a:srgbClr val="174AD4"/>
                </a:solidFill>
                <a:effectLst/>
              </a:rPr>
              <a:t>style</a:t>
            </a:r>
            <a:r>
              <a:rPr lang="en-AU" dirty="0">
                <a:solidFill>
                  <a:srgbClr val="067D17"/>
                </a:solidFill>
                <a:effectLst/>
              </a:rPr>
              <a:t>="?</a:t>
            </a:r>
            <a:r>
              <a:rPr lang="en-AU" dirty="0" err="1">
                <a:solidFill>
                  <a:srgbClr val="067D17"/>
                </a:solidFill>
                <a:effectLst/>
              </a:rPr>
              <a:t>android:attr</a:t>
            </a:r>
            <a:r>
              <a:rPr lang="en-AU" dirty="0">
                <a:solidFill>
                  <a:srgbClr val="067D17"/>
                </a:solidFill>
                <a:effectLst/>
              </a:rPr>
              <a:t>/</a:t>
            </a:r>
            <a:r>
              <a:rPr lang="en-AU" dirty="0" err="1">
                <a:solidFill>
                  <a:srgbClr val="067D17"/>
                </a:solidFill>
                <a:effectLst/>
              </a:rPr>
              <a:t>progressBarStyleHorizontal</a:t>
            </a:r>
            <a:r>
              <a:rPr lang="en-AU" dirty="0">
                <a:solidFill>
                  <a:srgbClr val="067D17"/>
                </a:solidFill>
                <a:effectLst/>
              </a:rPr>
              <a:t>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:layout_width</a:t>
            </a:r>
            <a:r>
              <a:rPr lang="en-AU" dirty="0">
                <a:solidFill>
                  <a:srgbClr val="067D17"/>
                </a:solidFill>
                <a:effectLst/>
              </a:rPr>
              <a:t>="260dp"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:layout_height</a:t>
            </a:r>
            <a:r>
              <a:rPr lang="en-AU" dirty="0">
                <a:solidFill>
                  <a:srgbClr val="067D17"/>
                </a:solidFill>
                <a:effectLst/>
              </a:rPr>
              <a:t>="21dp"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:layout_marginStart</a:t>
            </a:r>
            <a:r>
              <a:rPr lang="en-AU" dirty="0">
                <a:solidFill>
                  <a:srgbClr val="067D17"/>
                </a:solidFill>
                <a:effectLst/>
              </a:rPr>
              <a:t>="88dp"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:layout_marginTop</a:t>
            </a:r>
            <a:r>
              <a:rPr lang="en-AU" dirty="0">
                <a:solidFill>
                  <a:srgbClr val="067D17"/>
                </a:solidFill>
                <a:effectLst/>
              </a:rPr>
              <a:t>="312dp"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:max</a:t>
            </a:r>
            <a:r>
              <a:rPr lang="en-AU" dirty="0">
                <a:solidFill>
                  <a:srgbClr val="067D17"/>
                </a:solidFill>
                <a:effectLst/>
              </a:rPr>
              <a:t>="100"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:indeterminate</a:t>
            </a:r>
            <a:r>
              <a:rPr lang="en-AU" dirty="0">
                <a:solidFill>
                  <a:srgbClr val="067D17"/>
                </a:solidFill>
                <a:effectLst/>
              </a:rPr>
              <a:t>="true"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app</a:t>
            </a:r>
            <a:r>
              <a:rPr lang="en-AU" dirty="0" err="1">
                <a:solidFill>
                  <a:srgbClr val="174AD4"/>
                </a:solidFill>
                <a:effectLst/>
              </a:rPr>
              <a:t>:layout_constraintStart_toStartOf</a:t>
            </a:r>
            <a:r>
              <a:rPr lang="en-AU" dirty="0">
                <a:solidFill>
                  <a:srgbClr val="067D17"/>
                </a:solidFill>
                <a:effectLst/>
              </a:rPr>
              <a:t>="parent"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app</a:t>
            </a:r>
            <a:r>
              <a:rPr lang="en-AU" dirty="0" err="1">
                <a:solidFill>
                  <a:srgbClr val="174AD4"/>
                </a:solidFill>
                <a:effectLst/>
              </a:rPr>
              <a:t>:layout_constraintTop_toTopOf</a:t>
            </a:r>
            <a:r>
              <a:rPr lang="en-AU" dirty="0">
                <a:solidFill>
                  <a:srgbClr val="067D17"/>
                </a:solidFill>
                <a:effectLst/>
              </a:rPr>
              <a:t>="parent" </a:t>
            </a:r>
            <a:r>
              <a:rPr lang="en-AU" dirty="0">
                <a:solidFill>
                  <a:srgbClr val="080808"/>
                </a:solidFill>
                <a:effectLst/>
              </a:rPr>
              <a:t>/&gt;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&lt;</a:t>
            </a:r>
            <a:r>
              <a:rPr lang="en-AU" dirty="0">
                <a:solidFill>
                  <a:srgbClr val="0033B3"/>
                </a:solidFill>
                <a:effectLst/>
              </a:rPr>
              <a:t>Button</a:t>
            </a:r>
            <a:br>
              <a:rPr lang="en-AU" dirty="0">
                <a:solidFill>
                  <a:srgbClr val="0033B3"/>
                </a:solidFill>
                <a:effectLst/>
              </a:rPr>
            </a:br>
            <a:r>
              <a:rPr lang="en-AU" dirty="0">
                <a:solidFill>
                  <a:srgbClr val="0033B3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:id</a:t>
            </a:r>
            <a:r>
              <a:rPr lang="en-AU" dirty="0">
                <a:solidFill>
                  <a:srgbClr val="067D17"/>
                </a:solidFill>
                <a:effectLst/>
              </a:rPr>
              <a:t>="@+id/</a:t>
            </a:r>
            <a:r>
              <a:rPr lang="en-AU" dirty="0" err="1">
                <a:solidFill>
                  <a:srgbClr val="067D17"/>
                </a:solidFill>
                <a:effectLst/>
              </a:rPr>
              <a:t>stopBtn</a:t>
            </a:r>
            <a:r>
              <a:rPr lang="en-AU" dirty="0">
                <a:solidFill>
                  <a:srgbClr val="067D17"/>
                </a:solidFill>
                <a:effectLst/>
              </a:rPr>
              <a:t>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:layout_width</a:t>
            </a:r>
            <a:r>
              <a:rPr lang="en-AU" dirty="0">
                <a:solidFill>
                  <a:srgbClr val="067D17"/>
                </a:solidFill>
                <a:effectLst/>
              </a:rPr>
              <a:t>="</a:t>
            </a:r>
            <a:r>
              <a:rPr lang="en-AU" dirty="0" err="1">
                <a:solidFill>
                  <a:srgbClr val="067D17"/>
                </a:solidFill>
                <a:effectLst/>
              </a:rPr>
              <a:t>wrap_content</a:t>
            </a:r>
            <a:r>
              <a:rPr lang="en-AU" dirty="0">
                <a:solidFill>
                  <a:srgbClr val="067D17"/>
                </a:solidFill>
                <a:effectLst/>
              </a:rPr>
              <a:t>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:layout_height</a:t>
            </a:r>
            <a:r>
              <a:rPr lang="en-AU" dirty="0">
                <a:solidFill>
                  <a:srgbClr val="067D17"/>
                </a:solidFill>
                <a:effectLst/>
              </a:rPr>
              <a:t>="</a:t>
            </a:r>
            <a:r>
              <a:rPr lang="en-AU" dirty="0" err="1">
                <a:solidFill>
                  <a:srgbClr val="067D17"/>
                </a:solidFill>
                <a:effectLst/>
              </a:rPr>
              <a:t>wrap_content</a:t>
            </a:r>
            <a:r>
              <a:rPr lang="en-AU" dirty="0">
                <a:solidFill>
                  <a:srgbClr val="067D17"/>
                </a:solidFill>
                <a:effectLst/>
              </a:rPr>
              <a:t>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:layout_marginStart</a:t>
            </a:r>
            <a:r>
              <a:rPr lang="en-AU" dirty="0">
                <a:solidFill>
                  <a:srgbClr val="067D17"/>
                </a:solidFill>
                <a:effectLst/>
              </a:rPr>
              <a:t>="168dp"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:layout_marginTop</a:t>
            </a:r>
            <a:r>
              <a:rPr lang="en-AU" dirty="0">
                <a:solidFill>
                  <a:srgbClr val="067D17"/>
                </a:solidFill>
                <a:effectLst/>
              </a:rPr>
              <a:t>="432dp"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:text</a:t>
            </a:r>
            <a:r>
              <a:rPr lang="en-AU" dirty="0">
                <a:solidFill>
                  <a:srgbClr val="067D17"/>
                </a:solidFill>
                <a:effectLst/>
              </a:rPr>
              <a:t>="Stop"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app</a:t>
            </a:r>
            <a:r>
              <a:rPr lang="en-AU" dirty="0" err="1">
                <a:solidFill>
                  <a:srgbClr val="174AD4"/>
                </a:solidFill>
                <a:effectLst/>
              </a:rPr>
              <a:t>:layout_constraintStart_toStartOf</a:t>
            </a:r>
            <a:r>
              <a:rPr lang="en-AU" dirty="0">
                <a:solidFill>
                  <a:srgbClr val="067D17"/>
                </a:solidFill>
                <a:effectLst/>
              </a:rPr>
              <a:t>="parent"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app</a:t>
            </a:r>
            <a:r>
              <a:rPr lang="en-AU" dirty="0" err="1">
                <a:solidFill>
                  <a:srgbClr val="174AD4"/>
                </a:solidFill>
                <a:effectLst/>
              </a:rPr>
              <a:t>:layout_constraintTop_toTopOf</a:t>
            </a:r>
            <a:r>
              <a:rPr lang="en-AU" dirty="0">
                <a:solidFill>
                  <a:srgbClr val="067D17"/>
                </a:solidFill>
                <a:effectLst/>
              </a:rPr>
              <a:t>="parent" </a:t>
            </a:r>
            <a:r>
              <a:rPr lang="en-AU" dirty="0">
                <a:solidFill>
                  <a:srgbClr val="080808"/>
                </a:solidFill>
                <a:effectLst/>
              </a:rPr>
              <a:t>/&gt;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&lt;/</a:t>
            </a:r>
            <a:r>
              <a:rPr lang="en-AU" dirty="0" err="1">
                <a:solidFill>
                  <a:srgbClr val="0033B3"/>
                </a:solidFill>
                <a:effectLst/>
              </a:rPr>
              <a:t>androidx.constraintlayout.widget.ConstraintLayout</a:t>
            </a:r>
            <a:r>
              <a:rPr lang="en-AU" dirty="0">
                <a:solidFill>
                  <a:srgbClr val="080808"/>
                </a:solidFill>
                <a:effectLst/>
              </a:rPr>
              <a:t>&gt;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F4557-C931-48EB-BE1A-090657F3EE5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10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F4557-C931-48EB-BE1A-090657F3EE5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54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i="1" dirty="0">
                <a:solidFill>
                  <a:srgbClr val="080808"/>
                </a:solidFill>
                <a:effectLst/>
              </a:rPr>
              <a:t>&lt;?</a:t>
            </a:r>
            <a:r>
              <a:rPr lang="en-AU" dirty="0">
                <a:solidFill>
                  <a:srgbClr val="174AD4"/>
                </a:solidFill>
                <a:effectLst/>
              </a:rPr>
              <a:t>xml version</a:t>
            </a:r>
            <a:r>
              <a:rPr lang="en-AU" dirty="0">
                <a:solidFill>
                  <a:srgbClr val="067D17"/>
                </a:solidFill>
                <a:effectLst/>
              </a:rPr>
              <a:t>="1.0" </a:t>
            </a:r>
            <a:r>
              <a:rPr lang="en-AU" dirty="0">
                <a:solidFill>
                  <a:srgbClr val="174AD4"/>
                </a:solidFill>
                <a:effectLst/>
              </a:rPr>
              <a:t>encoding</a:t>
            </a:r>
            <a:r>
              <a:rPr lang="en-AU" dirty="0">
                <a:solidFill>
                  <a:srgbClr val="067D17"/>
                </a:solidFill>
                <a:effectLst/>
              </a:rPr>
              <a:t>="utf-8"</a:t>
            </a:r>
            <a:r>
              <a:rPr lang="en-AU" i="1" dirty="0">
                <a:solidFill>
                  <a:srgbClr val="080808"/>
                </a:solidFill>
                <a:effectLst/>
              </a:rPr>
              <a:t>?&gt;</a:t>
            </a:r>
            <a:br>
              <a:rPr lang="en-AU" i="1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&lt;</a:t>
            </a:r>
            <a:r>
              <a:rPr lang="en-AU" dirty="0" err="1">
                <a:solidFill>
                  <a:srgbClr val="0033B3"/>
                </a:solidFill>
                <a:effectLst/>
              </a:rPr>
              <a:t>androidx.constraintlayout.widget.ConstraintLayout</a:t>
            </a:r>
            <a:r>
              <a:rPr lang="en-AU" dirty="0">
                <a:solidFill>
                  <a:srgbClr val="0033B3"/>
                </a:solidFill>
                <a:effectLst/>
              </a:rPr>
              <a:t> </a:t>
            </a:r>
            <a:r>
              <a:rPr lang="en-AU" dirty="0" err="1">
                <a:solidFill>
                  <a:srgbClr val="174AD4"/>
                </a:solidFill>
                <a:effectLst/>
              </a:rPr>
              <a:t>xmlns: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>
                <a:solidFill>
                  <a:srgbClr val="067D17"/>
                </a:solidFill>
                <a:effectLst/>
              </a:rPr>
              <a:t>="http://schemas.android.com/</a:t>
            </a:r>
            <a:r>
              <a:rPr lang="en-AU" dirty="0" err="1">
                <a:solidFill>
                  <a:srgbClr val="067D17"/>
                </a:solidFill>
                <a:effectLst/>
              </a:rPr>
              <a:t>apk</a:t>
            </a:r>
            <a:r>
              <a:rPr lang="en-AU" dirty="0">
                <a:solidFill>
                  <a:srgbClr val="067D17"/>
                </a:solidFill>
                <a:effectLst/>
              </a:rPr>
              <a:t>/res/android"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</a:t>
            </a:r>
            <a:r>
              <a:rPr lang="en-AU" dirty="0" err="1">
                <a:solidFill>
                  <a:srgbClr val="174AD4"/>
                </a:solidFill>
                <a:effectLst/>
              </a:rPr>
              <a:t>xmlns:</a:t>
            </a:r>
            <a:r>
              <a:rPr lang="en-AU" dirty="0" err="1">
                <a:solidFill>
                  <a:srgbClr val="871094"/>
                </a:solidFill>
                <a:effectLst/>
              </a:rPr>
              <a:t>app</a:t>
            </a:r>
            <a:r>
              <a:rPr lang="en-AU" dirty="0">
                <a:solidFill>
                  <a:srgbClr val="067D17"/>
                </a:solidFill>
                <a:effectLst/>
              </a:rPr>
              <a:t>="http://schemas.android.com/</a:t>
            </a:r>
            <a:r>
              <a:rPr lang="en-AU" dirty="0" err="1">
                <a:solidFill>
                  <a:srgbClr val="067D17"/>
                </a:solidFill>
                <a:effectLst/>
              </a:rPr>
              <a:t>apk</a:t>
            </a:r>
            <a:r>
              <a:rPr lang="en-AU" dirty="0">
                <a:solidFill>
                  <a:srgbClr val="067D17"/>
                </a:solidFill>
                <a:effectLst/>
              </a:rPr>
              <a:t>/res-auto"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</a:t>
            </a:r>
            <a:r>
              <a:rPr lang="en-AU" dirty="0" err="1">
                <a:solidFill>
                  <a:srgbClr val="174AD4"/>
                </a:solidFill>
                <a:effectLst/>
              </a:rPr>
              <a:t>xmlns:</a:t>
            </a:r>
            <a:r>
              <a:rPr lang="en-AU" dirty="0" err="1">
                <a:solidFill>
                  <a:srgbClr val="871094"/>
                </a:solidFill>
                <a:effectLst/>
              </a:rPr>
              <a:t>tools</a:t>
            </a:r>
            <a:r>
              <a:rPr lang="en-AU" dirty="0">
                <a:solidFill>
                  <a:srgbClr val="067D17"/>
                </a:solidFill>
                <a:effectLst/>
              </a:rPr>
              <a:t>="http://schemas.android.com/tools"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:id</a:t>
            </a:r>
            <a:r>
              <a:rPr lang="en-AU" dirty="0">
                <a:solidFill>
                  <a:srgbClr val="067D17"/>
                </a:solidFill>
                <a:effectLst/>
              </a:rPr>
              <a:t>="@+id/main"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:layout_width</a:t>
            </a:r>
            <a:r>
              <a:rPr lang="en-AU" dirty="0">
                <a:solidFill>
                  <a:srgbClr val="067D17"/>
                </a:solidFill>
                <a:effectLst/>
              </a:rPr>
              <a:t>="</a:t>
            </a:r>
            <a:r>
              <a:rPr lang="en-AU" dirty="0" err="1">
                <a:solidFill>
                  <a:srgbClr val="067D17"/>
                </a:solidFill>
                <a:effectLst/>
              </a:rPr>
              <a:t>match_parent</a:t>
            </a:r>
            <a:r>
              <a:rPr lang="en-AU" dirty="0">
                <a:solidFill>
                  <a:srgbClr val="067D17"/>
                </a:solidFill>
                <a:effectLst/>
              </a:rPr>
              <a:t>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:layout_height</a:t>
            </a:r>
            <a:r>
              <a:rPr lang="en-AU" dirty="0">
                <a:solidFill>
                  <a:srgbClr val="067D17"/>
                </a:solidFill>
                <a:effectLst/>
              </a:rPr>
              <a:t>="</a:t>
            </a:r>
            <a:r>
              <a:rPr lang="en-AU" dirty="0" err="1">
                <a:solidFill>
                  <a:srgbClr val="067D17"/>
                </a:solidFill>
                <a:effectLst/>
              </a:rPr>
              <a:t>match_parent</a:t>
            </a:r>
            <a:r>
              <a:rPr lang="en-AU" dirty="0">
                <a:solidFill>
                  <a:srgbClr val="067D17"/>
                </a:solidFill>
                <a:effectLst/>
              </a:rPr>
              <a:t>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</a:t>
            </a:r>
            <a:r>
              <a:rPr lang="en-AU" dirty="0" err="1">
                <a:solidFill>
                  <a:srgbClr val="871094"/>
                </a:solidFill>
                <a:effectLst/>
              </a:rPr>
              <a:t>tools</a:t>
            </a:r>
            <a:r>
              <a:rPr lang="en-AU" dirty="0" err="1">
                <a:solidFill>
                  <a:srgbClr val="174AD4"/>
                </a:solidFill>
                <a:effectLst/>
              </a:rPr>
              <a:t>:context</a:t>
            </a:r>
            <a:r>
              <a:rPr lang="en-AU" dirty="0">
                <a:solidFill>
                  <a:srgbClr val="067D17"/>
                </a:solidFill>
                <a:effectLst/>
              </a:rPr>
              <a:t>=".</a:t>
            </a:r>
            <a:r>
              <a:rPr lang="en-AU" dirty="0" err="1">
                <a:solidFill>
                  <a:srgbClr val="067D17"/>
                </a:solidFill>
                <a:effectLst/>
              </a:rPr>
              <a:t>MainActivity</a:t>
            </a:r>
            <a:r>
              <a:rPr lang="en-AU" dirty="0">
                <a:solidFill>
                  <a:srgbClr val="067D17"/>
                </a:solidFill>
                <a:effectLst/>
              </a:rPr>
              <a:t>"</a:t>
            </a:r>
            <a:r>
              <a:rPr lang="en-AU" dirty="0">
                <a:solidFill>
                  <a:srgbClr val="080808"/>
                </a:solidFill>
                <a:effectLst/>
              </a:rPr>
              <a:t>&gt;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&lt;</a:t>
            </a:r>
            <a:r>
              <a:rPr lang="en-AU" dirty="0" err="1">
                <a:solidFill>
                  <a:srgbClr val="0033B3"/>
                </a:solidFill>
                <a:effectLst/>
              </a:rPr>
              <a:t>SeekBar</a:t>
            </a:r>
            <a:br>
              <a:rPr lang="en-AU" dirty="0">
                <a:solidFill>
                  <a:srgbClr val="0033B3"/>
                </a:solidFill>
                <a:effectLst/>
              </a:rPr>
            </a:br>
            <a:r>
              <a:rPr lang="en-AU" dirty="0">
                <a:solidFill>
                  <a:srgbClr val="0033B3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:id</a:t>
            </a:r>
            <a:r>
              <a:rPr lang="en-AU" dirty="0">
                <a:solidFill>
                  <a:srgbClr val="067D17"/>
                </a:solidFill>
                <a:effectLst/>
              </a:rPr>
              <a:t>="@+id/</a:t>
            </a:r>
            <a:r>
              <a:rPr lang="en-AU" dirty="0" err="1">
                <a:solidFill>
                  <a:srgbClr val="067D17"/>
                </a:solidFill>
                <a:effectLst/>
              </a:rPr>
              <a:t>mySeekBar</a:t>
            </a:r>
            <a:r>
              <a:rPr lang="en-AU" dirty="0">
                <a:solidFill>
                  <a:srgbClr val="067D17"/>
                </a:solidFill>
                <a:effectLst/>
              </a:rPr>
              <a:t>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>
                <a:solidFill>
                  <a:srgbClr val="174AD4"/>
                </a:solidFill>
                <a:effectLst/>
              </a:rPr>
              <a:t>style</a:t>
            </a:r>
            <a:r>
              <a:rPr lang="en-AU" dirty="0">
                <a:solidFill>
                  <a:srgbClr val="067D17"/>
                </a:solidFill>
                <a:effectLst/>
              </a:rPr>
              <a:t>="@style/</a:t>
            </a:r>
            <a:r>
              <a:rPr lang="en-AU" dirty="0" err="1">
                <a:solidFill>
                  <a:srgbClr val="067D17"/>
                </a:solidFill>
                <a:effectLst/>
              </a:rPr>
              <a:t>Widget.AppCompat.SeekBar.Discrete</a:t>
            </a:r>
            <a:r>
              <a:rPr lang="en-AU" dirty="0">
                <a:solidFill>
                  <a:srgbClr val="067D17"/>
                </a:solidFill>
                <a:effectLst/>
              </a:rPr>
              <a:t>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:layout_width</a:t>
            </a:r>
            <a:r>
              <a:rPr lang="en-AU" dirty="0">
                <a:solidFill>
                  <a:srgbClr val="067D17"/>
                </a:solidFill>
                <a:effectLst/>
              </a:rPr>
              <a:t>="250dp"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:layout_height</a:t>
            </a:r>
            <a:r>
              <a:rPr lang="en-AU" dirty="0">
                <a:solidFill>
                  <a:srgbClr val="067D17"/>
                </a:solidFill>
                <a:effectLst/>
              </a:rPr>
              <a:t>="20dp"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:layout_marginStart</a:t>
            </a:r>
            <a:r>
              <a:rPr lang="en-AU" dirty="0">
                <a:solidFill>
                  <a:srgbClr val="067D17"/>
                </a:solidFill>
                <a:effectLst/>
              </a:rPr>
              <a:t>="80dp"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:layout_marginTop</a:t>
            </a:r>
            <a:r>
              <a:rPr lang="en-AU" dirty="0">
                <a:solidFill>
                  <a:srgbClr val="067D17"/>
                </a:solidFill>
                <a:effectLst/>
              </a:rPr>
              <a:t>="176dp"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:max</a:t>
            </a:r>
            <a:r>
              <a:rPr lang="en-AU" dirty="0">
                <a:solidFill>
                  <a:srgbClr val="067D17"/>
                </a:solidFill>
                <a:effectLst/>
              </a:rPr>
              <a:t>="10"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:progress</a:t>
            </a:r>
            <a:r>
              <a:rPr lang="en-AU" dirty="0">
                <a:solidFill>
                  <a:srgbClr val="067D17"/>
                </a:solidFill>
                <a:effectLst/>
              </a:rPr>
              <a:t>="3"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app</a:t>
            </a:r>
            <a:r>
              <a:rPr lang="en-AU" dirty="0" err="1">
                <a:solidFill>
                  <a:srgbClr val="174AD4"/>
                </a:solidFill>
                <a:effectLst/>
              </a:rPr>
              <a:t>:layout_constraintStart_toStartOf</a:t>
            </a:r>
            <a:r>
              <a:rPr lang="en-AU" dirty="0">
                <a:solidFill>
                  <a:srgbClr val="067D17"/>
                </a:solidFill>
                <a:effectLst/>
              </a:rPr>
              <a:t>="parent"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app</a:t>
            </a:r>
            <a:r>
              <a:rPr lang="en-AU" dirty="0" err="1">
                <a:solidFill>
                  <a:srgbClr val="174AD4"/>
                </a:solidFill>
                <a:effectLst/>
              </a:rPr>
              <a:t>:layout_constraintTop_toTopOf</a:t>
            </a:r>
            <a:r>
              <a:rPr lang="en-AU" dirty="0">
                <a:solidFill>
                  <a:srgbClr val="067D17"/>
                </a:solidFill>
                <a:effectLst/>
              </a:rPr>
              <a:t>="parent" </a:t>
            </a:r>
            <a:r>
              <a:rPr lang="en-AU" dirty="0">
                <a:solidFill>
                  <a:srgbClr val="080808"/>
                </a:solidFill>
                <a:effectLst/>
              </a:rPr>
              <a:t>/&gt;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    &lt;</a:t>
            </a:r>
            <a:r>
              <a:rPr lang="en-AU" dirty="0" err="1">
                <a:solidFill>
                  <a:srgbClr val="0033B3"/>
                </a:solidFill>
                <a:effectLst/>
              </a:rPr>
              <a:t>TextView</a:t>
            </a:r>
            <a:br>
              <a:rPr lang="en-AU" dirty="0">
                <a:solidFill>
                  <a:srgbClr val="0033B3"/>
                </a:solidFill>
                <a:effectLst/>
              </a:rPr>
            </a:br>
            <a:r>
              <a:rPr lang="en-AU" dirty="0">
                <a:solidFill>
                  <a:srgbClr val="0033B3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:id</a:t>
            </a:r>
            <a:r>
              <a:rPr lang="en-AU" dirty="0">
                <a:solidFill>
                  <a:srgbClr val="067D17"/>
                </a:solidFill>
                <a:effectLst/>
              </a:rPr>
              <a:t>="@+id/</a:t>
            </a:r>
            <a:r>
              <a:rPr lang="en-AU" dirty="0" err="1">
                <a:solidFill>
                  <a:srgbClr val="067D17"/>
                </a:solidFill>
                <a:effectLst/>
              </a:rPr>
              <a:t>seekBarResult</a:t>
            </a:r>
            <a:r>
              <a:rPr lang="en-AU" dirty="0">
                <a:solidFill>
                  <a:srgbClr val="067D17"/>
                </a:solidFill>
                <a:effectLst/>
              </a:rPr>
              <a:t>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:layout_width</a:t>
            </a:r>
            <a:r>
              <a:rPr lang="en-AU" dirty="0">
                <a:solidFill>
                  <a:srgbClr val="067D17"/>
                </a:solidFill>
                <a:effectLst/>
              </a:rPr>
              <a:t>="303dp"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:layout_height</a:t>
            </a:r>
            <a:r>
              <a:rPr lang="en-AU" dirty="0">
                <a:solidFill>
                  <a:srgbClr val="067D17"/>
                </a:solidFill>
                <a:effectLst/>
              </a:rPr>
              <a:t>="30dp"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:layout_marginStart</a:t>
            </a:r>
            <a:r>
              <a:rPr lang="en-AU" dirty="0">
                <a:solidFill>
                  <a:srgbClr val="067D17"/>
                </a:solidFill>
                <a:effectLst/>
              </a:rPr>
              <a:t>="52dp"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:layout_marginTop</a:t>
            </a:r>
            <a:r>
              <a:rPr lang="en-AU" dirty="0">
                <a:solidFill>
                  <a:srgbClr val="067D17"/>
                </a:solidFill>
                <a:effectLst/>
              </a:rPr>
              <a:t>="272dp"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:text</a:t>
            </a:r>
            <a:r>
              <a:rPr lang="en-AU" dirty="0">
                <a:solidFill>
                  <a:srgbClr val="067D17"/>
                </a:solidFill>
                <a:effectLst/>
              </a:rPr>
              <a:t>="</a:t>
            </a:r>
            <a:r>
              <a:rPr lang="en-AU" dirty="0" err="1">
                <a:solidFill>
                  <a:srgbClr val="067D17"/>
                </a:solidFill>
                <a:effectLst/>
              </a:rPr>
              <a:t>TextView</a:t>
            </a:r>
            <a:r>
              <a:rPr lang="en-AU" dirty="0">
                <a:solidFill>
                  <a:srgbClr val="067D17"/>
                </a:solidFill>
                <a:effectLst/>
              </a:rPr>
              <a:t>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android</a:t>
            </a:r>
            <a:r>
              <a:rPr lang="en-AU" dirty="0" err="1">
                <a:solidFill>
                  <a:srgbClr val="174AD4"/>
                </a:solidFill>
                <a:effectLst/>
              </a:rPr>
              <a:t>:textSize</a:t>
            </a:r>
            <a:r>
              <a:rPr lang="en-AU" dirty="0">
                <a:solidFill>
                  <a:srgbClr val="067D17"/>
                </a:solidFill>
                <a:effectLst/>
              </a:rPr>
              <a:t>="18sp"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app</a:t>
            </a:r>
            <a:r>
              <a:rPr lang="en-AU" dirty="0" err="1">
                <a:solidFill>
                  <a:srgbClr val="174AD4"/>
                </a:solidFill>
                <a:effectLst/>
              </a:rPr>
              <a:t>:layout_constraintStart_toStartOf</a:t>
            </a:r>
            <a:r>
              <a:rPr lang="en-AU" dirty="0">
                <a:solidFill>
                  <a:srgbClr val="067D17"/>
                </a:solidFill>
                <a:effectLst/>
              </a:rPr>
              <a:t>="parent"</a:t>
            </a:r>
            <a:br>
              <a:rPr lang="en-AU" dirty="0">
                <a:solidFill>
                  <a:srgbClr val="067D17"/>
                </a:solidFill>
                <a:effectLst/>
              </a:rPr>
            </a:br>
            <a:r>
              <a:rPr lang="en-AU" dirty="0">
                <a:solidFill>
                  <a:srgbClr val="067D17"/>
                </a:solidFill>
                <a:effectLst/>
              </a:rPr>
              <a:t>        </a:t>
            </a:r>
            <a:r>
              <a:rPr lang="en-AU" dirty="0" err="1">
                <a:solidFill>
                  <a:srgbClr val="871094"/>
                </a:solidFill>
                <a:effectLst/>
              </a:rPr>
              <a:t>app</a:t>
            </a:r>
            <a:r>
              <a:rPr lang="en-AU" dirty="0" err="1">
                <a:solidFill>
                  <a:srgbClr val="174AD4"/>
                </a:solidFill>
                <a:effectLst/>
              </a:rPr>
              <a:t>:layout_constraintTop_toTopOf</a:t>
            </a:r>
            <a:r>
              <a:rPr lang="en-AU" dirty="0">
                <a:solidFill>
                  <a:srgbClr val="067D17"/>
                </a:solidFill>
                <a:effectLst/>
              </a:rPr>
              <a:t>="parent" </a:t>
            </a:r>
            <a:r>
              <a:rPr lang="en-AU" dirty="0">
                <a:solidFill>
                  <a:srgbClr val="080808"/>
                </a:solidFill>
                <a:effectLst/>
              </a:rPr>
              <a:t>/&gt;</a:t>
            </a:r>
            <a:br>
              <a:rPr lang="en-AU" dirty="0">
                <a:solidFill>
                  <a:srgbClr val="080808"/>
                </a:solidFill>
                <a:effectLst/>
              </a:rPr>
            </a:br>
            <a:r>
              <a:rPr lang="en-AU" dirty="0">
                <a:solidFill>
                  <a:srgbClr val="080808"/>
                </a:solidFill>
                <a:effectLst/>
              </a:rPr>
              <a:t>&lt;/</a:t>
            </a:r>
            <a:r>
              <a:rPr lang="en-AU" dirty="0" err="1">
                <a:solidFill>
                  <a:srgbClr val="0033B3"/>
                </a:solidFill>
                <a:effectLst/>
              </a:rPr>
              <a:t>androidx.constraintlayout.widget.ConstraintLayout</a:t>
            </a:r>
            <a:r>
              <a:rPr lang="en-AU" dirty="0">
                <a:solidFill>
                  <a:srgbClr val="080808"/>
                </a:solidFill>
                <a:effectLst/>
              </a:rPr>
              <a:t>&gt;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F4557-C931-48EB-BE1A-090657F3EE5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57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5.jpeg"/><Relationship Id="rId7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2DA4-7223-4563-87CA-B20647B02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05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2DA4-7223-4563-87CA-B20647B02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85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88EB43F-5CE4-874A-B8EE-E9C78D8CE9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1997" y="-18473"/>
            <a:ext cx="12223999" cy="68764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7B3DCF1-CE6A-6447-8597-5C4271E1F0F6}"/>
              </a:ext>
            </a:extLst>
          </p:cNvPr>
          <p:cNvSpPr/>
          <p:nvPr userDrawn="1"/>
        </p:nvSpPr>
        <p:spPr>
          <a:xfrm>
            <a:off x="-31997" y="5562000"/>
            <a:ext cx="12224000" cy="864000"/>
          </a:xfrm>
          <a:prstGeom prst="rect">
            <a:avLst/>
          </a:prstGeom>
          <a:solidFill>
            <a:srgbClr val="0C234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Rectangle 2"/>
          <p:cNvSpPr/>
          <p:nvPr userDrawn="1"/>
        </p:nvSpPr>
        <p:spPr>
          <a:xfrm>
            <a:off x="9648395" y="-18473"/>
            <a:ext cx="2389567" cy="1556792"/>
          </a:xfrm>
          <a:prstGeom prst="rect">
            <a:avLst/>
          </a:prstGeom>
          <a:solidFill>
            <a:srgbClr val="0C23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B5D9AC3-6F35-1646-9088-6BF2C33BFAA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416" y="116632"/>
            <a:ext cx="1987333" cy="1229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EAC243-40FB-0B43-B743-2FCFBC109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0000" y="5691600"/>
            <a:ext cx="7680000" cy="604800"/>
          </a:xfrm>
          <a:prstGeom prst="rect">
            <a:avLst/>
          </a:prstGeom>
        </p:spPr>
        <p:txBody>
          <a:bodyPr wrap="none" lIns="0" tIns="0" rIns="0" bIns="0" anchor="ctr"/>
          <a:lstStyle>
            <a:lvl1pPr algn="l">
              <a:defRPr sz="2800" b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9525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1" y="-5714"/>
            <a:ext cx="12192000" cy="6891098"/>
            <a:chOff x="-2919010" y="226302"/>
            <a:chExt cx="8201868" cy="6120680"/>
          </a:xfrm>
        </p:grpSpPr>
        <p:pic>
          <p:nvPicPr>
            <p:cNvPr id="2" name="Picture 1"/>
            <p:cNvPicPr>
              <a:picLocks noChangeAspect="1"/>
            </p:cNvPicPr>
            <p:nvPr userDrawn="1"/>
          </p:nvPicPr>
          <p:blipFill rotWithShape="1">
            <a:blip r:embed="rId2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407460" y="226302"/>
              <a:ext cx="1875398" cy="6096000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 userDrawn="1"/>
          </p:nvGrpSpPr>
          <p:grpSpPr>
            <a:xfrm>
              <a:off x="-2919010" y="226302"/>
              <a:ext cx="6327054" cy="6120680"/>
              <a:chOff x="-2919010" y="226302"/>
              <a:chExt cx="6327054" cy="6120680"/>
            </a:xfrm>
          </p:grpSpPr>
          <p:pic>
            <p:nvPicPr>
              <p:cNvPr id="3" name="Picture 2"/>
              <p:cNvPicPr>
                <a:picLocks noChangeAspect="1"/>
              </p:cNvPicPr>
              <p:nvPr userDrawn="1"/>
            </p:nvPicPr>
            <p:blipFill rotWithShape="1">
              <a:blip r:embed="rId3" cstate="screen">
                <a:grayscl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t="-50" b="-355"/>
              <a:stretch/>
            </p:blipFill>
            <p:spPr>
              <a:xfrm>
                <a:off x="1272008" y="226302"/>
                <a:ext cx="2136036" cy="6120680"/>
              </a:xfrm>
              <a:prstGeom prst="rect">
                <a:avLst/>
              </a:prstGeom>
            </p:spPr>
          </p:pic>
          <p:grpSp>
            <p:nvGrpSpPr>
              <p:cNvPr id="6" name="Group 5"/>
              <p:cNvGrpSpPr/>
              <p:nvPr userDrawn="1"/>
            </p:nvGrpSpPr>
            <p:grpSpPr>
              <a:xfrm>
                <a:off x="-2919010" y="226302"/>
                <a:ext cx="4191017" cy="6096489"/>
                <a:chOff x="1905526" y="-10413"/>
                <a:chExt cx="4191017" cy="6096489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 userDrawn="1"/>
              </p:nvPicPr>
              <p:blipFill rotWithShape="1">
                <a:blip r:embed="rId4" cstate="screen">
                  <a:grayscl/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3968655" y="-10413"/>
                  <a:ext cx="2127888" cy="6096000"/>
                </a:xfrm>
                <a:prstGeom prst="rect">
                  <a:avLst/>
                </a:prstGeom>
              </p:spPr>
            </p:pic>
            <p:pic>
              <p:nvPicPr>
                <p:cNvPr id="5" name="Picture 4"/>
                <p:cNvPicPr>
                  <a:picLocks noChangeAspect="1"/>
                </p:cNvPicPr>
                <p:nvPr userDrawn="1"/>
              </p:nvPicPr>
              <p:blipFill rotWithShape="1">
                <a:blip r:embed="rId5" cstate="screen">
                  <a:grayscl/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38739" r="38700"/>
                <a:stretch/>
              </p:blipFill>
              <p:spPr>
                <a:xfrm>
                  <a:off x="1905526" y="-10413"/>
                  <a:ext cx="2063128" cy="6096489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A7B3DCF1-CE6A-6447-8597-5C4271E1F0F6}"/>
              </a:ext>
            </a:extLst>
          </p:cNvPr>
          <p:cNvSpPr/>
          <p:nvPr userDrawn="1"/>
        </p:nvSpPr>
        <p:spPr>
          <a:xfrm>
            <a:off x="0" y="5562000"/>
            <a:ext cx="12192000" cy="864000"/>
          </a:xfrm>
          <a:prstGeom prst="rect">
            <a:avLst/>
          </a:prstGeom>
          <a:solidFill>
            <a:srgbClr val="0C234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D5BB6DF-F69B-0F4A-AF43-4A9D704A4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0000" y="5691600"/>
            <a:ext cx="7680000" cy="604800"/>
          </a:xfrm>
          <a:prstGeom prst="rect">
            <a:avLst/>
          </a:prstGeom>
        </p:spPr>
        <p:txBody>
          <a:bodyPr wrap="none" lIns="0" tIns="0" rIns="0" bIns="0" anchor="ctr"/>
          <a:lstStyle>
            <a:lvl1pPr algn="l">
              <a:defRPr sz="2800" b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9737214" y="0"/>
            <a:ext cx="2300748" cy="1556792"/>
          </a:xfrm>
          <a:prstGeom prst="rect">
            <a:avLst/>
          </a:prstGeom>
          <a:solidFill>
            <a:srgbClr val="0C23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pic>
        <p:nvPicPr>
          <p:cNvPr id="12" name="Graphic 9">
            <a:extLst>
              <a:ext uri="{FF2B5EF4-FFF2-40B4-BE49-F238E27FC236}">
                <a16:creationId xmlns:a16="http://schemas.microsoft.com/office/drawing/2014/main" id="{DB5D9AC3-6F35-1646-9088-6BF2C33BFAA1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06001" y="-5715"/>
            <a:ext cx="1981201" cy="14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669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2DA4-7223-4563-87CA-B20647B02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68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2DA4-7223-4563-87CA-B20647B02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8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2DA4-7223-4563-87CA-B20647B02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22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2DA4-7223-4563-87CA-B20647B02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6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2DA4-7223-4563-87CA-B20647B02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79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2DA4-7223-4563-87CA-B20647B02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74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2DA4-7223-4563-87CA-B20647B02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33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2DA4-7223-4563-87CA-B20647B02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84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22DA4-7223-4563-87CA-B20647B0293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DFA4D5-1B33-F2DA-6070-DA7FF1D6495D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072596" y="365125"/>
            <a:ext cx="2281204" cy="70401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FD221F1-5C65-100F-9B7A-66F2EA28FF52}"/>
              </a:ext>
            </a:extLst>
          </p:cNvPr>
          <p:cNvSpPr/>
          <p:nvPr userDrawn="1"/>
        </p:nvSpPr>
        <p:spPr>
          <a:xfrm>
            <a:off x="0" y="0"/>
            <a:ext cx="381000" cy="6858000"/>
          </a:xfrm>
          <a:prstGeom prst="rect">
            <a:avLst/>
          </a:prstGeom>
          <a:solidFill>
            <a:srgbClr val="0D20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96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University of Wollongong in Dubai</a:t>
            </a:r>
          </a:p>
        </p:txBody>
      </p:sp>
    </p:spTree>
    <p:extLst>
      <p:ext uri="{BB962C8B-B14F-4D97-AF65-F5344CB8AC3E}">
        <p14:creationId xmlns:p14="http://schemas.microsoft.com/office/powerpoint/2010/main" val="1105808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A6BF70-82A6-4145-8576-552456F8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2DA4-7223-4563-87CA-B20647B02933}" type="slidenum">
              <a:rPr lang="en-US" smtClean="0"/>
              <a:t>10</a:t>
            </a:fld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747E4B2-4366-4D0F-92D9-47F2F23BFCED}"/>
              </a:ext>
            </a:extLst>
          </p:cNvPr>
          <p:cNvSpPr txBox="1">
            <a:spLocks/>
          </p:cNvSpPr>
          <p:nvPr/>
        </p:nvSpPr>
        <p:spPr>
          <a:xfrm>
            <a:off x="688074" y="1253331"/>
            <a:ext cx="5166461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b="1" dirty="0">
                <a:solidFill>
                  <a:schemeClr val="accent1">
                    <a:lumMod val="50000"/>
                  </a:schemeClr>
                </a:solidFill>
              </a:rPr>
              <a:t>Example:</a:t>
            </a:r>
            <a:endParaRPr lang="en-AU" dirty="0">
              <a:solidFill>
                <a:srgbClr val="0C2032"/>
              </a:solidFill>
            </a:endParaRPr>
          </a:p>
          <a:p>
            <a:r>
              <a:rPr lang="en-AU" dirty="0">
                <a:solidFill>
                  <a:srgbClr val="0C2032"/>
                </a:solidFill>
              </a:rPr>
              <a:t>Add a </a:t>
            </a:r>
            <a:r>
              <a:rPr lang="en-AU" b="1" dirty="0">
                <a:solidFill>
                  <a:schemeClr val="accent1">
                    <a:lumMod val="50000"/>
                  </a:schemeClr>
                </a:solidFill>
              </a:rPr>
              <a:t>button</a:t>
            </a:r>
            <a:r>
              <a:rPr lang="en-AU" dirty="0">
                <a:solidFill>
                  <a:srgbClr val="0C2032"/>
                </a:solidFill>
              </a:rPr>
              <a:t> to the activity, and set its text attribute value to: </a:t>
            </a:r>
            <a:r>
              <a:rPr lang="en-AU" b="1" dirty="0">
                <a:solidFill>
                  <a:schemeClr val="accent1">
                    <a:lumMod val="50000"/>
                  </a:schemeClr>
                </a:solidFill>
              </a:rPr>
              <a:t>Stop.</a:t>
            </a:r>
          </a:p>
          <a:p>
            <a:r>
              <a:rPr lang="en-AU" dirty="0"/>
              <a:t>Set the </a:t>
            </a:r>
            <a:r>
              <a:rPr lang="en-AU" b="1" dirty="0"/>
              <a:t>button Id </a:t>
            </a:r>
            <a:r>
              <a:rPr lang="en-AU" dirty="0"/>
              <a:t>attribute value to: </a:t>
            </a:r>
            <a:r>
              <a:rPr lang="en-AU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stopBtn</a:t>
            </a:r>
            <a:r>
              <a:rPr lang="en-AU" b="1" i="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AU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AU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AU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3ACF955-AC70-4317-A1D6-138EF93A10A8}"/>
              </a:ext>
            </a:extLst>
          </p:cNvPr>
          <p:cNvCxnSpPr>
            <a:cxnSpLocks/>
          </p:cNvCxnSpPr>
          <p:nvPr/>
        </p:nvCxnSpPr>
        <p:spPr>
          <a:xfrm>
            <a:off x="5854535" y="2989033"/>
            <a:ext cx="167087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9F3B1F-37CB-428A-8AE4-54C705E55246}"/>
              </a:ext>
            </a:extLst>
          </p:cNvPr>
          <p:cNvSpPr txBox="1"/>
          <p:nvPr/>
        </p:nvSpPr>
        <p:spPr>
          <a:xfrm>
            <a:off x="558140" y="163320"/>
            <a:ext cx="3408219" cy="676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797" b="1" dirty="0" err="1">
                <a:solidFill>
                  <a:srgbClr val="112B43"/>
                </a:solidFill>
                <a:cs typeface="Calibri" panose="020F0502020204030204" pitchFamily="34" charset="0"/>
              </a:rPr>
              <a:t>ProgressBar</a:t>
            </a:r>
            <a:endParaRPr lang="en-US" sz="3797" b="1" dirty="0">
              <a:solidFill>
                <a:srgbClr val="112B43"/>
              </a:solidFill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C74F8F-26D9-45BD-B68E-508D072EF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5407" y="1253331"/>
            <a:ext cx="3113833" cy="49976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4C93B2-E561-4001-A0F5-2349AE40224D}"/>
              </a:ext>
            </a:extLst>
          </p:cNvPr>
          <p:cNvSpPr txBox="1"/>
          <p:nvPr/>
        </p:nvSpPr>
        <p:spPr>
          <a:xfrm>
            <a:off x="435429" y="5910943"/>
            <a:ext cx="6760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3300"/>
                </a:solidFill>
              </a:rPr>
              <a:t>Note: The full code of </a:t>
            </a:r>
            <a:r>
              <a:rPr lang="en-AU" b="1" dirty="0">
                <a:solidFill>
                  <a:srgbClr val="FF3300"/>
                </a:solidFill>
              </a:rPr>
              <a:t>activity_main.xml </a:t>
            </a:r>
            <a:r>
              <a:rPr lang="en-AU" dirty="0">
                <a:solidFill>
                  <a:srgbClr val="FF3300"/>
                </a:solidFill>
              </a:rPr>
              <a:t>file is provided in the slide note of this slide.</a:t>
            </a:r>
          </a:p>
        </p:txBody>
      </p:sp>
    </p:spTree>
    <p:extLst>
      <p:ext uri="{BB962C8B-B14F-4D97-AF65-F5344CB8AC3E}">
        <p14:creationId xmlns:p14="http://schemas.microsoft.com/office/powerpoint/2010/main" val="3087724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A6BF70-82A6-4145-8576-552456F8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2DA4-7223-4563-87CA-B20647B02933}" type="slidenum">
              <a:rPr lang="en-US" smtClean="0"/>
              <a:t>11</a:t>
            </a:fld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747E4B2-4366-4D0F-92D9-47F2F23BFCED}"/>
              </a:ext>
            </a:extLst>
          </p:cNvPr>
          <p:cNvSpPr txBox="1">
            <a:spLocks/>
          </p:cNvSpPr>
          <p:nvPr/>
        </p:nvSpPr>
        <p:spPr>
          <a:xfrm>
            <a:off x="659499" y="986655"/>
            <a:ext cx="1192434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b="1" dirty="0">
                <a:solidFill>
                  <a:schemeClr val="accent1">
                    <a:lumMod val="50000"/>
                  </a:schemeClr>
                </a:solidFill>
              </a:rPr>
              <a:t>Example:</a:t>
            </a:r>
            <a:endParaRPr lang="en-AU" dirty="0">
              <a:solidFill>
                <a:srgbClr val="0C2032"/>
              </a:solidFill>
            </a:endParaRPr>
          </a:p>
          <a:p>
            <a:r>
              <a:rPr lang="en-AU" dirty="0">
                <a:solidFill>
                  <a:srgbClr val="0C2032"/>
                </a:solidFill>
              </a:rPr>
              <a:t>Add this code to the </a:t>
            </a:r>
            <a:r>
              <a:rPr lang="en-AU" b="1" dirty="0" err="1">
                <a:solidFill>
                  <a:schemeClr val="accent1">
                    <a:lumMod val="50000"/>
                  </a:schemeClr>
                </a:solidFill>
              </a:rPr>
              <a:t>MainActivity</a:t>
            </a:r>
            <a:r>
              <a:rPr lang="en-AU" b="1" dirty="0">
                <a:solidFill>
                  <a:schemeClr val="accent1">
                    <a:lumMod val="50000"/>
                  </a:schemeClr>
                </a:solidFill>
              </a:rPr>
              <a:t> file</a:t>
            </a:r>
            <a:r>
              <a:rPr lang="en-AU" dirty="0">
                <a:solidFill>
                  <a:srgbClr val="0C2032"/>
                </a:solidFill>
              </a:rPr>
              <a:t>. You can find it in the slide note.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9F3B1F-37CB-428A-8AE4-54C705E55246}"/>
              </a:ext>
            </a:extLst>
          </p:cNvPr>
          <p:cNvSpPr txBox="1"/>
          <p:nvPr/>
        </p:nvSpPr>
        <p:spPr>
          <a:xfrm>
            <a:off x="558140" y="163320"/>
            <a:ext cx="3408219" cy="676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797" b="1" dirty="0" err="1">
                <a:solidFill>
                  <a:srgbClr val="112B43"/>
                </a:solidFill>
                <a:cs typeface="Calibri" panose="020F0502020204030204" pitchFamily="34" charset="0"/>
              </a:rPr>
              <a:t>ProgressBar</a:t>
            </a:r>
            <a:endParaRPr lang="en-US" sz="3797" b="1" dirty="0">
              <a:solidFill>
                <a:srgbClr val="112B43"/>
              </a:solidFill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9D6E7B-FA7F-4494-97BF-F083CD265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1499" y="1939258"/>
            <a:ext cx="9002381" cy="47822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D49571-E411-45E1-9E3B-D20475933F18}"/>
              </a:ext>
            </a:extLst>
          </p:cNvPr>
          <p:cNvSpPr txBox="1"/>
          <p:nvPr/>
        </p:nvSpPr>
        <p:spPr>
          <a:xfrm>
            <a:off x="480430" y="2102525"/>
            <a:ext cx="24095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Add a variable </a:t>
            </a:r>
            <a:r>
              <a:rPr lang="en-AU" b="1" dirty="0">
                <a:solidFill>
                  <a:schemeClr val="accent1">
                    <a:lumMod val="50000"/>
                  </a:schemeClr>
                </a:solidFill>
              </a:rPr>
              <a:t>“</a:t>
            </a:r>
            <a:r>
              <a:rPr lang="en-AU" b="1" dirty="0" err="1">
                <a:solidFill>
                  <a:schemeClr val="accent1">
                    <a:lumMod val="50000"/>
                  </a:schemeClr>
                </a:solidFill>
              </a:rPr>
              <a:t>progressBarStatus</a:t>
            </a:r>
            <a:r>
              <a:rPr lang="en-AU" b="1" dirty="0">
                <a:solidFill>
                  <a:schemeClr val="accent1">
                    <a:lumMod val="50000"/>
                  </a:schemeClr>
                </a:solidFill>
              </a:rPr>
              <a:t> =0” </a:t>
            </a:r>
            <a:r>
              <a:rPr lang="en-AU" dirty="0"/>
              <a:t>which represents the download process from 0% to 100%, where the starting value is “0”.</a:t>
            </a:r>
            <a:br>
              <a:rPr lang="en-AU" dirty="0">
                <a:solidFill>
                  <a:srgbClr val="FF0000"/>
                </a:solidFill>
              </a:rPr>
            </a:b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478787-81D4-409B-9FC4-33FAAD8CE2FA}"/>
              </a:ext>
            </a:extLst>
          </p:cNvPr>
          <p:cNvSpPr txBox="1"/>
          <p:nvPr/>
        </p:nvSpPr>
        <p:spPr>
          <a:xfrm>
            <a:off x="4111215" y="5186502"/>
            <a:ext cx="5521672" cy="30298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AU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5E6284-9DB3-4DF2-BC6F-015167FD1E8C}"/>
              </a:ext>
            </a:extLst>
          </p:cNvPr>
          <p:cNvCxnSpPr>
            <a:cxnSpLocks/>
          </p:cNvCxnSpPr>
          <p:nvPr/>
        </p:nvCxnSpPr>
        <p:spPr>
          <a:xfrm>
            <a:off x="1702165" y="3877409"/>
            <a:ext cx="2580124" cy="14605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69A0AF1-0307-4367-9832-5BAA128BF182}"/>
              </a:ext>
            </a:extLst>
          </p:cNvPr>
          <p:cNvSpPr txBox="1"/>
          <p:nvPr/>
        </p:nvSpPr>
        <p:spPr>
          <a:xfrm>
            <a:off x="514343" y="4422538"/>
            <a:ext cx="23756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Add variable </a:t>
            </a:r>
            <a:r>
              <a:rPr lang="en-AU" b="1" dirty="0">
                <a:solidFill>
                  <a:schemeClr val="accent1">
                    <a:lumMod val="50000"/>
                  </a:schemeClr>
                </a:solidFill>
              </a:rPr>
              <a:t>“rate =0” </a:t>
            </a:r>
            <a:r>
              <a:rPr lang="en-AU" dirty="0"/>
              <a:t>which represents the filling process of the progress bar.</a:t>
            </a:r>
          </a:p>
          <a:p>
            <a:endParaRPr lang="en-AU" dirty="0">
              <a:solidFill>
                <a:srgbClr val="FF0000"/>
              </a:solidFill>
            </a:endParaRPr>
          </a:p>
          <a:p>
            <a:br>
              <a:rPr lang="en-AU" dirty="0">
                <a:solidFill>
                  <a:srgbClr val="FF0000"/>
                </a:solidFill>
              </a:rPr>
            </a:b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1B4061-F5AA-419D-9AE0-252FEF4F01CB}"/>
              </a:ext>
            </a:extLst>
          </p:cNvPr>
          <p:cNvSpPr txBox="1"/>
          <p:nvPr/>
        </p:nvSpPr>
        <p:spPr>
          <a:xfrm>
            <a:off x="4111215" y="5526035"/>
            <a:ext cx="5521672" cy="30298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E862ED-327F-4609-87D4-DFD8623F0848}"/>
              </a:ext>
            </a:extLst>
          </p:cNvPr>
          <p:cNvCxnSpPr>
            <a:cxnSpLocks/>
          </p:cNvCxnSpPr>
          <p:nvPr/>
        </p:nvCxnSpPr>
        <p:spPr>
          <a:xfrm>
            <a:off x="2435382" y="5337994"/>
            <a:ext cx="1675833" cy="3395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90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A6BF70-82A6-4145-8576-552456F8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2DA4-7223-4563-87CA-B20647B02933}" type="slidenum">
              <a:rPr lang="en-US" smtClean="0"/>
              <a:t>12</a:t>
            </a:fld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747E4B2-4366-4D0F-92D9-47F2F23BFCED}"/>
              </a:ext>
            </a:extLst>
          </p:cNvPr>
          <p:cNvSpPr txBox="1">
            <a:spLocks/>
          </p:cNvSpPr>
          <p:nvPr/>
        </p:nvSpPr>
        <p:spPr>
          <a:xfrm>
            <a:off x="614679" y="986776"/>
            <a:ext cx="1192434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b="1" dirty="0">
                <a:solidFill>
                  <a:schemeClr val="accent1">
                    <a:lumMod val="50000"/>
                  </a:schemeClr>
                </a:solidFill>
              </a:rPr>
              <a:t>Example:</a:t>
            </a:r>
            <a:endParaRPr lang="en-AU" dirty="0">
              <a:solidFill>
                <a:srgbClr val="0C2032"/>
              </a:solidFill>
            </a:endParaRPr>
          </a:p>
          <a:p>
            <a:r>
              <a:rPr lang="en-AU" dirty="0">
                <a:solidFill>
                  <a:srgbClr val="0C2032"/>
                </a:solidFill>
              </a:rPr>
              <a:t>Add this code to the </a:t>
            </a:r>
            <a:r>
              <a:rPr lang="en-AU" b="1" dirty="0" err="1">
                <a:solidFill>
                  <a:schemeClr val="accent1">
                    <a:lumMod val="50000"/>
                  </a:schemeClr>
                </a:solidFill>
              </a:rPr>
              <a:t>MainActivity</a:t>
            </a:r>
            <a:r>
              <a:rPr lang="en-AU" b="1" dirty="0">
                <a:solidFill>
                  <a:schemeClr val="accent1">
                    <a:lumMod val="50000"/>
                  </a:schemeClr>
                </a:solidFill>
              </a:rPr>
              <a:t> file</a:t>
            </a:r>
            <a:r>
              <a:rPr lang="en-AU" dirty="0">
                <a:solidFill>
                  <a:srgbClr val="0C2032"/>
                </a:solidFill>
              </a:rPr>
              <a:t>. You can find it in the slide note.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9F3B1F-37CB-428A-8AE4-54C705E55246}"/>
              </a:ext>
            </a:extLst>
          </p:cNvPr>
          <p:cNvSpPr txBox="1"/>
          <p:nvPr/>
        </p:nvSpPr>
        <p:spPr>
          <a:xfrm>
            <a:off x="558140" y="163320"/>
            <a:ext cx="3408219" cy="676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797" b="1" dirty="0" err="1">
                <a:solidFill>
                  <a:srgbClr val="112B43"/>
                </a:solidFill>
                <a:cs typeface="Calibri" panose="020F0502020204030204" pitchFamily="34" charset="0"/>
              </a:rPr>
              <a:t>ProgressBar</a:t>
            </a:r>
            <a:endParaRPr lang="en-US" sz="3797" b="1" dirty="0">
              <a:solidFill>
                <a:srgbClr val="112B43"/>
              </a:solidFill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D49571-E411-45E1-9E3B-D20475933F18}"/>
              </a:ext>
            </a:extLst>
          </p:cNvPr>
          <p:cNvSpPr txBox="1"/>
          <p:nvPr/>
        </p:nvSpPr>
        <p:spPr>
          <a:xfrm>
            <a:off x="480430" y="2102525"/>
            <a:ext cx="24095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This code of the while loop which displays the changes in the progress bar every 500 milliseconds.</a:t>
            </a:r>
            <a:br>
              <a:rPr lang="en-AU" dirty="0">
                <a:solidFill>
                  <a:srgbClr val="FF0000"/>
                </a:solidFill>
              </a:rPr>
            </a:b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9A0AF1-0307-4367-9832-5BAA128BF182}"/>
              </a:ext>
            </a:extLst>
          </p:cNvPr>
          <p:cNvSpPr txBox="1"/>
          <p:nvPr/>
        </p:nvSpPr>
        <p:spPr>
          <a:xfrm>
            <a:off x="514343" y="4422538"/>
            <a:ext cx="23756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This code  will hide your progress bar when you tap the Stop button.</a:t>
            </a:r>
            <a:endParaRPr lang="en-AU" dirty="0">
              <a:solidFill>
                <a:srgbClr val="FF0000"/>
              </a:solidFill>
            </a:endParaRPr>
          </a:p>
          <a:p>
            <a:br>
              <a:rPr lang="en-AU" dirty="0">
                <a:solidFill>
                  <a:srgbClr val="FF0000"/>
                </a:solidFill>
              </a:rPr>
            </a:b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BF021B-94D6-4427-AA5A-6B24FF6B0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171" y="2033646"/>
            <a:ext cx="8316486" cy="44202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478787-81D4-409B-9FC4-33FAAD8CE2FA}"/>
              </a:ext>
            </a:extLst>
          </p:cNvPr>
          <p:cNvSpPr txBox="1"/>
          <p:nvPr/>
        </p:nvSpPr>
        <p:spPr>
          <a:xfrm>
            <a:off x="4637293" y="5338114"/>
            <a:ext cx="5602175" cy="67990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1B4061-F5AA-419D-9AE0-252FEF4F01CB}"/>
              </a:ext>
            </a:extLst>
          </p:cNvPr>
          <p:cNvSpPr txBox="1"/>
          <p:nvPr/>
        </p:nvSpPr>
        <p:spPr>
          <a:xfrm>
            <a:off x="4282289" y="2226577"/>
            <a:ext cx="5957180" cy="269231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AU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5E6284-9DB3-4DF2-BC6F-015167FD1E8C}"/>
              </a:ext>
            </a:extLst>
          </p:cNvPr>
          <p:cNvCxnSpPr>
            <a:cxnSpLocks/>
          </p:cNvCxnSpPr>
          <p:nvPr/>
        </p:nvCxnSpPr>
        <p:spPr>
          <a:xfrm flipV="1">
            <a:off x="2145785" y="3162987"/>
            <a:ext cx="2987530" cy="270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E862ED-327F-4609-87D4-DFD8623F0848}"/>
              </a:ext>
            </a:extLst>
          </p:cNvPr>
          <p:cNvCxnSpPr>
            <a:cxnSpLocks/>
          </p:cNvCxnSpPr>
          <p:nvPr/>
        </p:nvCxnSpPr>
        <p:spPr>
          <a:xfrm>
            <a:off x="2771164" y="5221127"/>
            <a:ext cx="1675833" cy="3395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364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A6BF70-82A6-4145-8576-552456F8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2DA4-7223-4563-87CA-B20647B02933}" type="slidenum">
              <a:rPr lang="en-US" smtClean="0"/>
              <a:t>13</a:t>
            </a:fld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747E4B2-4366-4D0F-92D9-47F2F23BFCED}"/>
              </a:ext>
            </a:extLst>
          </p:cNvPr>
          <p:cNvSpPr txBox="1">
            <a:spLocks/>
          </p:cNvSpPr>
          <p:nvPr/>
        </p:nvSpPr>
        <p:spPr>
          <a:xfrm>
            <a:off x="688074" y="1035236"/>
            <a:ext cx="10665726" cy="248377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b="1" dirty="0">
                <a:solidFill>
                  <a:schemeClr val="accent1">
                    <a:lumMod val="50000"/>
                  </a:schemeClr>
                </a:solidFill>
              </a:rPr>
              <a:t>Example:</a:t>
            </a:r>
            <a:endParaRPr lang="en-AU" dirty="0">
              <a:solidFill>
                <a:srgbClr val="0C2032"/>
              </a:solidFill>
            </a:endParaRPr>
          </a:p>
          <a:p>
            <a:r>
              <a:rPr lang="en-AU" dirty="0">
                <a:solidFill>
                  <a:srgbClr val="0C2032"/>
                </a:solidFill>
              </a:rPr>
              <a:t>Execute the application using the emulator. </a:t>
            </a:r>
            <a:endParaRPr lang="en-AU" b="1" i="0" dirty="0">
              <a:solidFill>
                <a:schemeClr val="accent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endParaRPr lang="en-AU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9F3B1F-37CB-428A-8AE4-54C705E55246}"/>
              </a:ext>
            </a:extLst>
          </p:cNvPr>
          <p:cNvSpPr txBox="1"/>
          <p:nvPr/>
        </p:nvSpPr>
        <p:spPr>
          <a:xfrm>
            <a:off x="558140" y="163320"/>
            <a:ext cx="3408219" cy="676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797" b="1" dirty="0" err="1">
                <a:solidFill>
                  <a:srgbClr val="112B43"/>
                </a:solidFill>
                <a:cs typeface="Calibri" panose="020F0502020204030204" pitchFamily="34" charset="0"/>
              </a:rPr>
              <a:t>ProgressBar</a:t>
            </a:r>
            <a:endParaRPr lang="en-US" sz="3797" b="1" dirty="0">
              <a:solidFill>
                <a:srgbClr val="112B43"/>
              </a:solidFill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2279E4-932F-4239-9DC2-B1E721DFC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913" y="2778763"/>
            <a:ext cx="1804688" cy="39847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55B7B4-CFF2-4D3A-AFB1-CF79CF559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2756" y="2699281"/>
            <a:ext cx="1804689" cy="39757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3ACF955-AC70-4317-A1D6-138EF93A10A8}"/>
              </a:ext>
            </a:extLst>
          </p:cNvPr>
          <p:cNvCxnSpPr>
            <a:cxnSpLocks/>
          </p:cNvCxnSpPr>
          <p:nvPr/>
        </p:nvCxnSpPr>
        <p:spPr>
          <a:xfrm>
            <a:off x="296583" y="3476671"/>
            <a:ext cx="167087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F6398A2-6195-47B6-9ED4-FEBB11E7B8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5819" y="2655018"/>
            <a:ext cx="1824781" cy="40200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15E609-6653-4335-9CD4-AB04A0CBE3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1812" y="2554125"/>
            <a:ext cx="1791575" cy="398478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83ED458-D02E-48BA-9E2D-552EF543B4BB}"/>
              </a:ext>
            </a:extLst>
          </p:cNvPr>
          <p:cNvSpPr txBox="1"/>
          <p:nvPr/>
        </p:nvSpPr>
        <p:spPr>
          <a:xfrm>
            <a:off x="1447376" y="2396029"/>
            <a:ext cx="2253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accent1">
                    <a:lumMod val="50000"/>
                  </a:schemeClr>
                </a:solidFill>
              </a:rPr>
              <a:t>Start the </a:t>
            </a:r>
            <a:r>
              <a:rPr lang="en-AU" sz="1200" dirty="0" err="1">
                <a:solidFill>
                  <a:schemeClr val="accent1">
                    <a:lumMod val="50000"/>
                  </a:schemeClr>
                </a:solidFill>
              </a:rPr>
              <a:t>progressbar</a:t>
            </a:r>
            <a:endParaRPr lang="en-AU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BB5CFC-753B-4EDD-993A-83553E1FB3C3}"/>
              </a:ext>
            </a:extLst>
          </p:cNvPr>
          <p:cNvSpPr txBox="1"/>
          <p:nvPr/>
        </p:nvSpPr>
        <p:spPr>
          <a:xfrm>
            <a:off x="4153019" y="2277126"/>
            <a:ext cx="2253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en-AU" sz="1200" dirty="0" err="1">
                <a:solidFill>
                  <a:schemeClr val="accent1">
                    <a:lumMod val="50000"/>
                  </a:schemeClr>
                </a:solidFill>
              </a:rPr>
              <a:t>progressbar</a:t>
            </a:r>
            <a:r>
              <a:rPr lang="en-AU" sz="1200" dirty="0">
                <a:solidFill>
                  <a:schemeClr val="accent1">
                    <a:lumMod val="50000"/>
                  </a:schemeClr>
                </a:solidFill>
              </a:rPr>
              <a:t> is working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EC4A15-41D2-47E3-9DBF-9411D444E17C}"/>
              </a:ext>
            </a:extLst>
          </p:cNvPr>
          <p:cNvSpPr txBox="1"/>
          <p:nvPr/>
        </p:nvSpPr>
        <p:spPr>
          <a:xfrm>
            <a:off x="6662917" y="2184792"/>
            <a:ext cx="2253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accent1">
                    <a:lumMod val="50000"/>
                  </a:schemeClr>
                </a:solidFill>
              </a:rPr>
              <a:t>You can click the Stop button to stop the  </a:t>
            </a:r>
            <a:r>
              <a:rPr lang="en-AU" sz="1200" dirty="0" err="1">
                <a:solidFill>
                  <a:schemeClr val="accent1">
                    <a:lumMod val="50000"/>
                  </a:schemeClr>
                </a:solidFill>
              </a:rPr>
              <a:t>progressbar</a:t>
            </a:r>
            <a:endParaRPr lang="en-AU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A54F254-59DD-46C0-86B5-B2CF474BF2DE}"/>
              </a:ext>
            </a:extLst>
          </p:cNvPr>
          <p:cNvCxnSpPr>
            <a:cxnSpLocks/>
          </p:cNvCxnSpPr>
          <p:nvPr/>
        </p:nvCxnSpPr>
        <p:spPr>
          <a:xfrm>
            <a:off x="6785819" y="4597318"/>
            <a:ext cx="78954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DD641E2-EC61-4A23-94B4-40244390F972}"/>
              </a:ext>
            </a:extLst>
          </p:cNvPr>
          <p:cNvSpPr txBox="1"/>
          <p:nvPr/>
        </p:nvSpPr>
        <p:spPr>
          <a:xfrm>
            <a:off x="9023129" y="2025889"/>
            <a:ext cx="2253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en-AU" sz="1200" dirty="0" err="1">
                <a:solidFill>
                  <a:schemeClr val="accent1">
                    <a:lumMod val="50000"/>
                  </a:schemeClr>
                </a:solidFill>
              </a:rPr>
              <a:t>progressbar</a:t>
            </a:r>
            <a:r>
              <a:rPr lang="en-AU" sz="1200" dirty="0">
                <a:solidFill>
                  <a:schemeClr val="accent1">
                    <a:lumMod val="50000"/>
                  </a:schemeClr>
                </a:solidFill>
              </a:rPr>
              <a:t> stopped and terminated </a:t>
            </a:r>
          </a:p>
        </p:txBody>
      </p:sp>
    </p:spTree>
    <p:extLst>
      <p:ext uri="{BB962C8B-B14F-4D97-AF65-F5344CB8AC3E}">
        <p14:creationId xmlns:p14="http://schemas.microsoft.com/office/powerpoint/2010/main" val="2593111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A6BF70-82A6-4145-8576-552456F8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2DA4-7223-4563-87CA-B20647B02933}" type="slidenum">
              <a:rPr lang="en-US" smtClean="0"/>
              <a:t>14</a:t>
            </a:fld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747E4B2-4366-4D0F-92D9-47F2F23BFCED}"/>
              </a:ext>
            </a:extLst>
          </p:cNvPr>
          <p:cNvSpPr txBox="1">
            <a:spLocks/>
          </p:cNvSpPr>
          <p:nvPr/>
        </p:nvSpPr>
        <p:spPr>
          <a:xfrm>
            <a:off x="663539" y="1158013"/>
            <a:ext cx="4907183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b="1" dirty="0">
                <a:solidFill>
                  <a:schemeClr val="accent1">
                    <a:lumMod val="50000"/>
                  </a:schemeClr>
                </a:solidFill>
              </a:rPr>
              <a:t>Example:</a:t>
            </a:r>
            <a:endParaRPr lang="en-AU" dirty="0">
              <a:solidFill>
                <a:srgbClr val="0C2032"/>
              </a:solidFill>
            </a:endParaRPr>
          </a:p>
          <a:p>
            <a:r>
              <a:rPr lang="en-AU" dirty="0">
                <a:solidFill>
                  <a:srgbClr val="0C2032"/>
                </a:solidFill>
              </a:rPr>
              <a:t>Change this progress bar to an </a:t>
            </a:r>
            <a:r>
              <a:rPr lang="en-AU" b="1" dirty="0">
                <a:solidFill>
                  <a:schemeClr val="accent1">
                    <a:lumMod val="50000"/>
                  </a:schemeClr>
                </a:solidFill>
              </a:rPr>
              <a:t>indeterminate</a:t>
            </a:r>
            <a:r>
              <a:rPr lang="en-AU" dirty="0">
                <a:solidFill>
                  <a:srgbClr val="0C2032"/>
                </a:solidFill>
              </a:rPr>
              <a:t> </a:t>
            </a:r>
            <a:r>
              <a:rPr lang="en-AU" dirty="0">
                <a:solidFill>
                  <a:schemeClr val="accent1">
                    <a:lumMod val="50000"/>
                  </a:schemeClr>
                </a:solidFill>
              </a:rPr>
              <a:t>progress bar</a:t>
            </a:r>
            <a:r>
              <a:rPr lang="en-AU" dirty="0">
                <a:solidFill>
                  <a:srgbClr val="0C2032"/>
                </a:solidFill>
              </a:rPr>
              <a:t>, you can open the activity_main.xml in Code mode and add the following XML attribute: </a:t>
            </a:r>
            <a:r>
              <a:rPr lang="en-AU" b="1" dirty="0" err="1">
                <a:solidFill>
                  <a:schemeClr val="accent1">
                    <a:lumMod val="50000"/>
                  </a:schemeClr>
                </a:solidFill>
              </a:rPr>
              <a:t>android:indeterminate</a:t>
            </a:r>
            <a:r>
              <a:rPr lang="en-AU" b="1" dirty="0">
                <a:solidFill>
                  <a:schemeClr val="accent1">
                    <a:lumMod val="50000"/>
                  </a:schemeClr>
                </a:solidFill>
              </a:rPr>
              <a:t>=”true” </a:t>
            </a:r>
            <a:r>
              <a:rPr lang="en-AU" dirty="0">
                <a:solidFill>
                  <a:srgbClr val="0C2032"/>
                </a:solidFill>
              </a:rPr>
              <a:t>to the </a:t>
            </a:r>
            <a:r>
              <a:rPr lang="en-AU" dirty="0" err="1">
                <a:solidFill>
                  <a:srgbClr val="0C2032"/>
                </a:solidFill>
              </a:rPr>
              <a:t>ProgressBar</a:t>
            </a:r>
            <a:r>
              <a:rPr lang="en-AU" dirty="0">
                <a:solidFill>
                  <a:srgbClr val="0C2032"/>
                </a:solidFill>
              </a:rPr>
              <a:t> tag as illustrated in the following XML code.</a:t>
            </a:r>
            <a:endParaRPr lang="en-AU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9F3B1F-37CB-428A-8AE4-54C705E55246}"/>
              </a:ext>
            </a:extLst>
          </p:cNvPr>
          <p:cNvSpPr txBox="1"/>
          <p:nvPr/>
        </p:nvSpPr>
        <p:spPr>
          <a:xfrm>
            <a:off x="558140" y="163320"/>
            <a:ext cx="3408219" cy="676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797" b="1" dirty="0" err="1">
                <a:solidFill>
                  <a:srgbClr val="112B43"/>
                </a:solidFill>
                <a:cs typeface="Calibri" panose="020F0502020204030204" pitchFamily="34" charset="0"/>
              </a:rPr>
              <a:t>ProgressBar</a:t>
            </a:r>
            <a:endParaRPr lang="en-US" sz="3797" b="1" dirty="0">
              <a:solidFill>
                <a:srgbClr val="112B43"/>
              </a:solidFill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1286DA-F42A-4E83-8C37-5B2084381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317" y="2087269"/>
            <a:ext cx="4803485" cy="24928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3ACF955-AC70-4317-A1D6-138EF93A10A8}"/>
              </a:ext>
            </a:extLst>
          </p:cNvPr>
          <p:cNvCxnSpPr>
            <a:cxnSpLocks/>
          </p:cNvCxnSpPr>
          <p:nvPr/>
        </p:nvCxnSpPr>
        <p:spPr>
          <a:xfrm flipV="1">
            <a:off x="4759821" y="3973286"/>
            <a:ext cx="1194665" cy="1043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EA91827-5F0B-48AD-98DD-9FECC087B6AA}"/>
              </a:ext>
            </a:extLst>
          </p:cNvPr>
          <p:cNvSpPr txBox="1"/>
          <p:nvPr/>
        </p:nvSpPr>
        <p:spPr>
          <a:xfrm>
            <a:off x="558140" y="6048349"/>
            <a:ext cx="6760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3300"/>
                </a:solidFill>
              </a:rPr>
              <a:t>Note: The full code of </a:t>
            </a:r>
            <a:r>
              <a:rPr lang="en-AU" b="1" dirty="0">
                <a:solidFill>
                  <a:srgbClr val="FF3300"/>
                </a:solidFill>
              </a:rPr>
              <a:t>activity_main.xml </a:t>
            </a:r>
            <a:r>
              <a:rPr lang="en-AU" dirty="0">
                <a:solidFill>
                  <a:srgbClr val="FF3300"/>
                </a:solidFill>
              </a:rPr>
              <a:t>file is provided in the slide note of this slide.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3D9F62-4544-48B3-ADE8-7902932CAD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0768" y="1883709"/>
            <a:ext cx="1883228" cy="41791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36117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A6BF70-82A6-4145-8576-552456F8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2DA4-7223-4563-87CA-B20647B02933}" type="slidenum">
              <a:rPr lang="en-US" smtClean="0"/>
              <a:t>15</a:t>
            </a:fld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747E4B2-4366-4D0F-92D9-47F2F23BFCE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AU" sz="66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AU" sz="6000" dirty="0">
                <a:solidFill>
                  <a:schemeClr val="tx2">
                    <a:lumMod val="50000"/>
                  </a:schemeClr>
                </a:solidFill>
              </a:rPr>
              <a:t>Seek Bar (</a:t>
            </a:r>
            <a:r>
              <a:rPr lang="en-AU" sz="6000" dirty="0" err="1">
                <a:solidFill>
                  <a:schemeClr val="tx2">
                    <a:lumMod val="50000"/>
                  </a:schemeClr>
                </a:solidFill>
              </a:rPr>
              <a:t>SeekBar</a:t>
            </a:r>
            <a:r>
              <a:rPr lang="en-AU" sz="6000" dirty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42503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511" y="249378"/>
            <a:ext cx="3348842" cy="676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797" b="1" dirty="0" err="1">
                <a:solidFill>
                  <a:srgbClr val="112B43"/>
                </a:solidFill>
                <a:cs typeface="Calibri" panose="020F0502020204030204" pitchFamily="34" charset="0"/>
              </a:rPr>
              <a:t>SeekBar</a:t>
            </a:r>
            <a:endParaRPr lang="en-US" sz="3797" b="1" dirty="0">
              <a:solidFill>
                <a:srgbClr val="112B43"/>
              </a:solidFill>
              <a:cs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A6BF70-82A6-4145-8576-552456F8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2DA4-7223-4563-87CA-B20647B02933}" type="slidenum">
              <a:rPr lang="en-US" smtClean="0"/>
              <a:t>16</a:t>
            </a:fld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747E4B2-4366-4D0F-92D9-47F2F23BFCED}"/>
              </a:ext>
            </a:extLst>
          </p:cNvPr>
          <p:cNvSpPr txBox="1">
            <a:spLocks/>
          </p:cNvSpPr>
          <p:nvPr/>
        </p:nvSpPr>
        <p:spPr>
          <a:xfrm>
            <a:off x="688074" y="1253331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A </a:t>
            </a:r>
            <a:r>
              <a:rPr lang="en-AU" dirty="0" err="1"/>
              <a:t>SeekBar</a:t>
            </a:r>
            <a:r>
              <a:rPr lang="en-AU" dirty="0"/>
              <a:t> is an extension of the </a:t>
            </a:r>
            <a:r>
              <a:rPr lang="en-AU" dirty="0" err="1"/>
              <a:t>ProgressBar</a:t>
            </a:r>
            <a:r>
              <a:rPr lang="en-AU" dirty="0"/>
              <a:t> with a draggable thumb.</a:t>
            </a:r>
          </a:p>
          <a:p>
            <a:endParaRPr lang="en-AU" dirty="0"/>
          </a:p>
          <a:p>
            <a:r>
              <a:rPr lang="en-AU" dirty="0"/>
              <a:t>The app user can touch the thumb and drag it left or right to set the current progress level or he/she can use the arrow keys.</a:t>
            </a:r>
          </a:p>
          <a:p>
            <a:endParaRPr lang="en-AU" dirty="0"/>
          </a:p>
          <a:p>
            <a:r>
              <a:rPr lang="en-AU" dirty="0"/>
              <a:t> Placing focusable widgets to the left or right of a </a:t>
            </a:r>
            <a:r>
              <a:rPr lang="en-AU" dirty="0" err="1"/>
              <a:t>SeekBar</a:t>
            </a:r>
            <a:r>
              <a:rPr lang="en-AU" dirty="0"/>
              <a:t> is discourage.</a:t>
            </a:r>
            <a:endParaRPr lang="en-AU" b="1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77FEBF-BE5E-4077-BD90-DA51033FD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343" y="2927350"/>
            <a:ext cx="1675885" cy="3429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92088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A6BF70-82A6-4145-8576-552456F8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2DA4-7223-4563-87CA-B20647B02933}" type="slidenum">
              <a:rPr lang="en-US" smtClean="0"/>
              <a:t>17</a:t>
            </a:fld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747E4B2-4366-4D0F-92D9-47F2F23BFCED}"/>
              </a:ext>
            </a:extLst>
          </p:cNvPr>
          <p:cNvSpPr txBox="1">
            <a:spLocks/>
          </p:cNvSpPr>
          <p:nvPr/>
        </p:nvSpPr>
        <p:spPr>
          <a:xfrm>
            <a:off x="688074" y="1253331"/>
            <a:ext cx="5166461" cy="435133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b="1" dirty="0">
                <a:solidFill>
                  <a:schemeClr val="accent1">
                    <a:lumMod val="50000"/>
                  </a:schemeClr>
                </a:solidFill>
              </a:rPr>
              <a:t>Example:</a:t>
            </a:r>
            <a:endParaRPr lang="en-AU" dirty="0">
              <a:solidFill>
                <a:srgbClr val="0C2032"/>
              </a:solidFill>
            </a:endParaRPr>
          </a:p>
          <a:p>
            <a:r>
              <a:rPr lang="en-AU" dirty="0">
                <a:solidFill>
                  <a:srgbClr val="0C2032"/>
                </a:solidFill>
              </a:rPr>
              <a:t>Create a new project.</a:t>
            </a:r>
          </a:p>
          <a:p>
            <a:r>
              <a:rPr lang="en-AU" dirty="0">
                <a:solidFill>
                  <a:srgbClr val="0C2032"/>
                </a:solidFill>
              </a:rPr>
              <a:t>Open the </a:t>
            </a:r>
            <a:r>
              <a:rPr lang="en-AU" b="1" dirty="0">
                <a:solidFill>
                  <a:schemeClr val="accent1">
                    <a:lumMod val="50000"/>
                  </a:schemeClr>
                </a:solidFill>
              </a:rPr>
              <a:t>activity_main.xml </a:t>
            </a:r>
            <a:r>
              <a:rPr lang="en-AU" dirty="0">
                <a:solidFill>
                  <a:srgbClr val="0C2032"/>
                </a:solidFill>
              </a:rPr>
              <a:t>in Design mode and Delete the “Hello World!” </a:t>
            </a:r>
            <a:r>
              <a:rPr lang="en-AU" dirty="0" err="1">
                <a:solidFill>
                  <a:srgbClr val="0C2032"/>
                </a:solidFill>
              </a:rPr>
              <a:t>TextView</a:t>
            </a:r>
            <a:r>
              <a:rPr lang="en-AU" dirty="0">
                <a:solidFill>
                  <a:srgbClr val="0C2032"/>
                </a:solidFill>
              </a:rPr>
              <a:t>.</a:t>
            </a:r>
          </a:p>
          <a:p>
            <a:r>
              <a:rPr lang="en-AU" dirty="0">
                <a:solidFill>
                  <a:srgbClr val="0C2032"/>
                </a:solidFill>
              </a:rPr>
              <a:t>From the Palette panel (Widgets) drag a </a:t>
            </a:r>
            <a:r>
              <a:rPr lang="en-AU" b="1" dirty="0" err="1">
                <a:solidFill>
                  <a:schemeClr val="accent1">
                    <a:lumMod val="50000"/>
                  </a:schemeClr>
                </a:solidFill>
              </a:rPr>
              <a:t>SeekBar</a:t>
            </a:r>
            <a:r>
              <a:rPr lang="en-AU" b="1" dirty="0">
                <a:solidFill>
                  <a:schemeClr val="accent1">
                    <a:lumMod val="50000"/>
                  </a:schemeClr>
                </a:solidFill>
              </a:rPr>
              <a:t> widget </a:t>
            </a:r>
            <a:r>
              <a:rPr lang="en-AU" dirty="0">
                <a:solidFill>
                  <a:srgbClr val="0C2032"/>
                </a:solidFill>
              </a:rPr>
              <a:t>and drop into your activity. </a:t>
            </a:r>
          </a:p>
          <a:p>
            <a:r>
              <a:rPr lang="en-AU" dirty="0"/>
              <a:t>Set the </a:t>
            </a:r>
            <a:r>
              <a:rPr lang="en-AU" dirty="0" err="1"/>
              <a:t>SeekBar</a:t>
            </a:r>
            <a:r>
              <a:rPr lang="en-AU" dirty="0"/>
              <a:t> constraints and configure its </a:t>
            </a:r>
            <a:r>
              <a:rPr lang="en-AU" b="1" dirty="0"/>
              <a:t>attributes values </a:t>
            </a:r>
            <a:r>
              <a:rPr lang="en-AU" dirty="0"/>
              <a:t>as follows:</a:t>
            </a:r>
            <a:endParaRPr lang="en-AU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3ACF955-AC70-4317-A1D6-138EF93A10A8}"/>
              </a:ext>
            </a:extLst>
          </p:cNvPr>
          <p:cNvCxnSpPr>
            <a:cxnSpLocks/>
          </p:cNvCxnSpPr>
          <p:nvPr/>
        </p:nvCxnSpPr>
        <p:spPr>
          <a:xfrm>
            <a:off x="4809506" y="2908639"/>
            <a:ext cx="167087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4909A86-BA9A-4B08-90AD-7C6D00AA5AC2}"/>
              </a:ext>
            </a:extLst>
          </p:cNvPr>
          <p:cNvSpPr txBox="1"/>
          <p:nvPr/>
        </p:nvSpPr>
        <p:spPr>
          <a:xfrm>
            <a:off x="427511" y="249378"/>
            <a:ext cx="3348842" cy="676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797" b="1" dirty="0" err="1">
                <a:solidFill>
                  <a:srgbClr val="112B43"/>
                </a:solidFill>
                <a:cs typeface="Calibri" panose="020F0502020204030204" pitchFamily="34" charset="0"/>
              </a:rPr>
              <a:t>SeekBar</a:t>
            </a:r>
            <a:endParaRPr lang="en-US" sz="3797" b="1" dirty="0">
              <a:solidFill>
                <a:srgbClr val="112B43"/>
              </a:solidFill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A01822-826A-435F-8E85-859AB76FB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08" y="5854314"/>
            <a:ext cx="5700159" cy="3940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04AB57-301E-46AE-ABF1-7D0545683A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378" y="1259677"/>
            <a:ext cx="2260384" cy="29359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FF68D2-B980-4CD9-A685-0C75E5C830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3447" y="1368250"/>
            <a:ext cx="2916725" cy="4880149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100AFE-2A91-43CE-BC67-BA09C2014C70}"/>
              </a:ext>
            </a:extLst>
          </p:cNvPr>
          <p:cNvCxnSpPr>
            <a:cxnSpLocks/>
          </p:cNvCxnSpPr>
          <p:nvPr/>
        </p:nvCxnSpPr>
        <p:spPr>
          <a:xfrm>
            <a:off x="5509570" y="4839493"/>
            <a:ext cx="363387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323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A6BF70-82A6-4145-8576-552456F8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2DA4-7223-4563-87CA-B20647B02933}" type="slidenum">
              <a:rPr lang="en-US" smtClean="0"/>
              <a:t>18</a:t>
            </a:fld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747E4B2-4366-4D0F-92D9-47F2F23BFCED}"/>
              </a:ext>
            </a:extLst>
          </p:cNvPr>
          <p:cNvSpPr txBox="1">
            <a:spLocks/>
          </p:cNvSpPr>
          <p:nvPr/>
        </p:nvSpPr>
        <p:spPr>
          <a:xfrm>
            <a:off x="688074" y="1253331"/>
            <a:ext cx="5166461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b="1" dirty="0">
                <a:solidFill>
                  <a:schemeClr val="accent1">
                    <a:lumMod val="50000"/>
                  </a:schemeClr>
                </a:solidFill>
              </a:rPr>
              <a:t>Example:</a:t>
            </a:r>
            <a:endParaRPr lang="en-AU" dirty="0">
              <a:solidFill>
                <a:srgbClr val="0C2032"/>
              </a:solidFill>
            </a:endParaRPr>
          </a:p>
          <a:p>
            <a:r>
              <a:rPr lang="en-AU" dirty="0">
                <a:solidFill>
                  <a:srgbClr val="0C2032"/>
                </a:solidFill>
              </a:rPr>
              <a:t>Add a </a:t>
            </a:r>
            <a:r>
              <a:rPr lang="en-AU" b="1" dirty="0" err="1">
                <a:solidFill>
                  <a:schemeClr val="accent1">
                    <a:lumMod val="50000"/>
                  </a:schemeClr>
                </a:solidFill>
              </a:rPr>
              <a:t>TextView</a:t>
            </a:r>
            <a:r>
              <a:rPr lang="en-AU" dirty="0">
                <a:solidFill>
                  <a:srgbClr val="0C2032"/>
                </a:solidFill>
              </a:rPr>
              <a:t> widget to your activity which will be used later to </a:t>
            </a:r>
            <a:r>
              <a:rPr lang="en-AU" b="1" dirty="0">
                <a:solidFill>
                  <a:srgbClr val="0C2032"/>
                </a:solidFill>
              </a:rPr>
              <a:t>display the </a:t>
            </a:r>
            <a:r>
              <a:rPr lang="en-AU" b="1" dirty="0" err="1">
                <a:solidFill>
                  <a:srgbClr val="0C2032"/>
                </a:solidFill>
              </a:rPr>
              <a:t>SeekBar</a:t>
            </a:r>
            <a:r>
              <a:rPr lang="en-AU" b="1" dirty="0">
                <a:solidFill>
                  <a:srgbClr val="0C2032"/>
                </a:solidFill>
              </a:rPr>
              <a:t> values</a:t>
            </a:r>
            <a:r>
              <a:rPr lang="en-AU" dirty="0">
                <a:solidFill>
                  <a:srgbClr val="0C2032"/>
                </a:solidFill>
              </a:rPr>
              <a:t>.</a:t>
            </a:r>
          </a:p>
          <a:p>
            <a:r>
              <a:rPr lang="en-AU" dirty="0">
                <a:solidFill>
                  <a:srgbClr val="0C2032"/>
                </a:solidFill>
              </a:rPr>
              <a:t> Set its constraints and change the </a:t>
            </a:r>
            <a:r>
              <a:rPr lang="en-AU" dirty="0" err="1">
                <a:solidFill>
                  <a:srgbClr val="0C2032"/>
                </a:solidFill>
              </a:rPr>
              <a:t>TextView</a:t>
            </a:r>
            <a:r>
              <a:rPr lang="en-AU" dirty="0">
                <a:solidFill>
                  <a:srgbClr val="0C2032"/>
                </a:solidFill>
              </a:rPr>
              <a:t> widget </a:t>
            </a:r>
            <a:r>
              <a:rPr lang="en-AU" b="1" dirty="0">
                <a:solidFill>
                  <a:srgbClr val="0C2032"/>
                </a:solidFill>
              </a:rPr>
              <a:t>attributes </a:t>
            </a:r>
            <a:r>
              <a:rPr lang="en-AU" dirty="0">
                <a:solidFill>
                  <a:srgbClr val="0C2032"/>
                </a:solidFill>
              </a:rPr>
              <a:t>as follows:</a:t>
            </a:r>
            <a:endParaRPr lang="en-AU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3ACF955-AC70-4317-A1D6-138EF93A10A8}"/>
              </a:ext>
            </a:extLst>
          </p:cNvPr>
          <p:cNvCxnSpPr>
            <a:cxnSpLocks/>
          </p:cNvCxnSpPr>
          <p:nvPr/>
        </p:nvCxnSpPr>
        <p:spPr>
          <a:xfrm>
            <a:off x="5854535" y="2989033"/>
            <a:ext cx="167087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4909A86-BA9A-4B08-90AD-7C6D00AA5AC2}"/>
              </a:ext>
            </a:extLst>
          </p:cNvPr>
          <p:cNvSpPr txBox="1"/>
          <p:nvPr/>
        </p:nvSpPr>
        <p:spPr>
          <a:xfrm>
            <a:off x="427511" y="249378"/>
            <a:ext cx="3348842" cy="676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797" b="1" dirty="0" err="1">
                <a:solidFill>
                  <a:srgbClr val="112B43"/>
                </a:solidFill>
                <a:cs typeface="Calibri" panose="020F0502020204030204" pitchFamily="34" charset="0"/>
              </a:rPr>
              <a:t>SeekBar</a:t>
            </a:r>
            <a:endParaRPr lang="en-US" sz="3797" b="1" dirty="0">
              <a:solidFill>
                <a:srgbClr val="112B43"/>
              </a:solidFill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7320AF-EE20-4C14-94E7-A2C415E9B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90" y="4479147"/>
            <a:ext cx="5296028" cy="3785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715EBB-5DAB-4074-B4E4-29551FCB9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5407" y="1120321"/>
            <a:ext cx="3069160" cy="52360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0C204E9-7DDD-4839-8F3A-2D7BFEF6F289}"/>
              </a:ext>
            </a:extLst>
          </p:cNvPr>
          <p:cNvSpPr txBox="1"/>
          <p:nvPr/>
        </p:nvSpPr>
        <p:spPr>
          <a:xfrm>
            <a:off x="558507" y="6075144"/>
            <a:ext cx="6760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3300"/>
                </a:solidFill>
              </a:rPr>
              <a:t>Note: The full code of </a:t>
            </a:r>
            <a:r>
              <a:rPr lang="en-AU" b="1" dirty="0">
                <a:solidFill>
                  <a:srgbClr val="FF3300"/>
                </a:solidFill>
              </a:rPr>
              <a:t>activity_main.xml </a:t>
            </a:r>
            <a:r>
              <a:rPr lang="en-AU" dirty="0">
                <a:solidFill>
                  <a:srgbClr val="FF3300"/>
                </a:solidFill>
              </a:rPr>
              <a:t>file is provided in the slide note of this slide.</a:t>
            </a:r>
          </a:p>
        </p:txBody>
      </p:sp>
    </p:spTree>
    <p:extLst>
      <p:ext uri="{BB962C8B-B14F-4D97-AF65-F5344CB8AC3E}">
        <p14:creationId xmlns:p14="http://schemas.microsoft.com/office/powerpoint/2010/main" val="3857174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A6BF70-82A6-4145-8576-552456F8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2DA4-7223-4563-87CA-B20647B02933}" type="slidenum">
              <a:rPr lang="en-US" smtClean="0"/>
              <a:t>19</a:t>
            </a:fld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747E4B2-4366-4D0F-92D9-47F2F23BFCED}"/>
              </a:ext>
            </a:extLst>
          </p:cNvPr>
          <p:cNvSpPr txBox="1">
            <a:spLocks/>
          </p:cNvSpPr>
          <p:nvPr/>
        </p:nvSpPr>
        <p:spPr>
          <a:xfrm>
            <a:off x="688074" y="942518"/>
            <a:ext cx="1192434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b="1" dirty="0">
                <a:solidFill>
                  <a:schemeClr val="accent1">
                    <a:lumMod val="50000"/>
                  </a:schemeClr>
                </a:solidFill>
              </a:rPr>
              <a:t>Example:</a:t>
            </a:r>
            <a:endParaRPr lang="en-AU" dirty="0">
              <a:solidFill>
                <a:srgbClr val="0C2032"/>
              </a:solidFill>
            </a:endParaRPr>
          </a:p>
          <a:p>
            <a:r>
              <a:rPr lang="en-AU" dirty="0">
                <a:solidFill>
                  <a:srgbClr val="0C2032"/>
                </a:solidFill>
              </a:rPr>
              <a:t>Add this code to the </a:t>
            </a:r>
            <a:r>
              <a:rPr lang="en-AU" b="1" dirty="0" err="1">
                <a:solidFill>
                  <a:schemeClr val="accent1">
                    <a:lumMod val="50000"/>
                  </a:schemeClr>
                </a:solidFill>
              </a:rPr>
              <a:t>MainActivity</a:t>
            </a:r>
            <a:r>
              <a:rPr lang="en-AU" b="1" dirty="0">
                <a:solidFill>
                  <a:schemeClr val="accent1">
                    <a:lumMod val="50000"/>
                  </a:schemeClr>
                </a:solidFill>
              </a:rPr>
              <a:t> file</a:t>
            </a:r>
            <a:r>
              <a:rPr lang="en-AU" dirty="0">
                <a:solidFill>
                  <a:srgbClr val="0C2032"/>
                </a:solidFill>
              </a:rPr>
              <a:t>. You can find it in the slide note.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D49571-E411-45E1-9E3B-D20475933F18}"/>
              </a:ext>
            </a:extLst>
          </p:cNvPr>
          <p:cNvSpPr txBox="1"/>
          <p:nvPr/>
        </p:nvSpPr>
        <p:spPr>
          <a:xfrm>
            <a:off x="480429" y="2102525"/>
            <a:ext cx="34629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 Android Studio (Kotlin development), </a:t>
            </a:r>
            <a:r>
              <a:rPr lang="en-AU" b="1" dirty="0" err="1">
                <a:solidFill>
                  <a:schemeClr val="accent1">
                    <a:lumMod val="50000"/>
                  </a:schemeClr>
                </a:solidFill>
              </a:rPr>
              <a:t>lateinit</a:t>
            </a:r>
            <a:r>
              <a:rPr lang="en-AU" dirty="0"/>
              <a:t> is a keyword used to declare late-initialized properties. It allows you to define a non-nullable variable without initializing it immediately.</a:t>
            </a:r>
            <a:br>
              <a:rPr lang="en-AU" dirty="0">
                <a:solidFill>
                  <a:srgbClr val="FF0000"/>
                </a:solidFill>
              </a:rPr>
            </a:b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FE5527-9284-4CDD-99D5-28319286F58C}"/>
              </a:ext>
            </a:extLst>
          </p:cNvPr>
          <p:cNvSpPr txBox="1"/>
          <p:nvPr/>
        </p:nvSpPr>
        <p:spPr>
          <a:xfrm>
            <a:off x="427511" y="249378"/>
            <a:ext cx="3348842" cy="676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797" b="1" dirty="0" err="1">
                <a:solidFill>
                  <a:srgbClr val="112B43"/>
                </a:solidFill>
                <a:cs typeface="Calibri" panose="020F0502020204030204" pitchFamily="34" charset="0"/>
              </a:rPr>
              <a:t>SeekBar</a:t>
            </a:r>
            <a:endParaRPr lang="en-US" sz="3797" b="1" dirty="0">
              <a:solidFill>
                <a:srgbClr val="112B43"/>
              </a:solidFill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5674CD-CDCE-4006-854F-001F327FA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262" y="1904848"/>
            <a:ext cx="7585664" cy="43513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478787-81D4-409B-9FC4-33FAAD8CE2FA}"/>
              </a:ext>
            </a:extLst>
          </p:cNvPr>
          <p:cNvSpPr txBox="1"/>
          <p:nvPr/>
        </p:nvSpPr>
        <p:spPr>
          <a:xfrm>
            <a:off x="3943419" y="4647761"/>
            <a:ext cx="4961095" cy="5138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1B4061-F5AA-419D-9AE0-252FEF4F01CB}"/>
              </a:ext>
            </a:extLst>
          </p:cNvPr>
          <p:cNvSpPr txBox="1"/>
          <p:nvPr/>
        </p:nvSpPr>
        <p:spPr>
          <a:xfrm>
            <a:off x="3960607" y="5775587"/>
            <a:ext cx="5185185" cy="59943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AU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5E6284-9DB3-4DF2-BC6F-015167FD1E8C}"/>
              </a:ext>
            </a:extLst>
          </p:cNvPr>
          <p:cNvCxnSpPr>
            <a:cxnSpLocks/>
          </p:cNvCxnSpPr>
          <p:nvPr/>
        </p:nvCxnSpPr>
        <p:spPr>
          <a:xfrm>
            <a:off x="2524378" y="3753172"/>
            <a:ext cx="2481230" cy="10321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757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1671535" y="2082868"/>
            <a:ext cx="8382000" cy="2387600"/>
          </a:xfrm>
        </p:spPr>
        <p:txBody>
          <a:bodyPr>
            <a:normAutofit fontScale="90000"/>
          </a:bodyPr>
          <a:lstStyle/>
          <a:p>
            <a:r>
              <a:rPr lang="en-US" sz="4000" b="1" i="0" dirty="0">
                <a:solidFill>
                  <a:srgbClr val="1D2228"/>
                </a:solidFill>
                <a:effectLst/>
                <a:latin typeface="Calibri (Body)"/>
              </a:rPr>
              <a:t>CSIT242 - Mobile Application Development</a:t>
            </a:r>
            <a:br>
              <a:rPr lang="en-US" sz="4000" b="1" i="0" dirty="0">
                <a:solidFill>
                  <a:srgbClr val="1D2228"/>
                </a:solidFill>
                <a:effectLst/>
                <a:latin typeface="Calibri (Body)"/>
              </a:rPr>
            </a:br>
            <a:br>
              <a:rPr lang="en-US" sz="4000" b="1" i="0" dirty="0">
                <a:solidFill>
                  <a:srgbClr val="1D2228"/>
                </a:solidFill>
                <a:effectLst/>
                <a:latin typeface="Calibri (Body)"/>
              </a:rPr>
            </a:br>
            <a:r>
              <a:rPr lang="en-AU" sz="2700" b="1" i="0" dirty="0">
                <a:solidFill>
                  <a:srgbClr val="1D2228"/>
                </a:solidFill>
                <a:effectLst/>
                <a:latin typeface="Calibri (Body)"/>
              </a:rPr>
              <a:t>Android Widgets (progress bar, seek bar, Date and Time Picker Dialogs)</a:t>
            </a:r>
            <a:br>
              <a:rPr lang="en-US" sz="2700" b="1" i="0" dirty="0">
                <a:solidFill>
                  <a:srgbClr val="1D2228"/>
                </a:solidFill>
                <a:effectLst/>
                <a:latin typeface="Calibri (Body)"/>
              </a:rPr>
            </a:br>
            <a:br>
              <a:rPr lang="en-US" sz="2800" b="1" i="0" dirty="0">
                <a:solidFill>
                  <a:srgbClr val="1D2228"/>
                </a:solidFill>
                <a:effectLst/>
                <a:latin typeface="Arial" panose="020B0604020202020204" pitchFamily="34" charset="0"/>
              </a:rPr>
            </a:br>
            <a:br>
              <a:rPr lang="en-US" sz="2800" b="1" i="0" dirty="0">
                <a:solidFill>
                  <a:srgbClr val="1D2228"/>
                </a:solidFill>
                <a:effectLst/>
                <a:latin typeface="Arial" panose="020B0604020202020204" pitchFamily="34" charset="0"/>
              </a:rPr>
            </a:br>
            <a:r>
              <a:rPr lang="en-US" sz="1800" b="1" i="0" dirty="0">
                <a:solidFill>
                  <a:srgbClr val="1D2228"/>
                </a:solidFill>
                <a:effectLst/>
                <a:latin typeface="Arial" panose="020B0604020202020204" pitchFamily="34" charset="0"/>
              </a:rPr>
              <a:t>Lesson 8 from </a:t>
            </a:r>
            <a:r>
              <a:rPr lang="en-AU" sz="1800" b="1" i="0" dirty="0">
                <a:solidFill>
                  <a:srgbClr val="1D2228"/>
                </a:solidFill>
                <a:effectLst/>
                <a:latin typeface="Arial" panose="020B0604020202020204" pitchFamily="34" charset="0"/>
              </a:rPr>
              <a:t>Android ATC Team. (2021). Android application development (12th ed.). Android ATC.</a:t>
            </a:r>
            <a:br>
              <a:rPr lang="en-AU" sz="2800" b="1" i="0" dirty="0">
                <a:solidFill>
                  <a:srgbClr val="1D2228"/>
                </a:solidFill>
                <a:effectLst/>
                <a:latin typeface="Arial" panose="020B0604020202020204" pitchFamily="34" charset="0"/>
              </a:rPr>
            </a:br>
            <a:br>
              <a:rPr lang="en-US" sz="2800" b="1" i="0" dirty="0">
                <a:solidFill>
                  <a:srgbClr val="1D2228"/>
                </a:solidFill>
                <a:effectLst/>
                <a:latin typeface="Arial" panose="020B0604020202020204" pitchFamily="34" charset="0"/>
              </a:rPr>
            </a:br>
            <a:endParaRPr lang="en-US" altLang="en-US" sz="2000" dirty="0">
              <a:solidFill>
                <a:srgbClr val="1546A7"/>
              </a:solidFill>
            </a:endParaRPr>
          </a:p>
        </p:txBody>
      </p:sp>
      <p:sp>
        <p:nvSpPr>
          <p:cNvPr id="10243" name="Subtitle 2"/>
          <p:cNvSpPr>
            <a:spLocks noGrp="1"/>
          </p:cNvSpPr>
          <p:nvPr>
            <p:ph type="subTitle" idx="1"/>
          </p:nvPr>
        </p:nvSpPr>
        <p:spPr>
          <a:xfrm>
            <a:off x="2281135" y="4798978"/>
            <a:ext cx="7772400" cy="1398165"/>
          </a:xfrm>
        </p:spPr>
        <p:txBody>
          <a:bodyPr>
            <a:normAutofit/>
          </a:bodyPr>
          <a:lstStyle/>
          <a:p>
            <a:pPr>
              <a:defRPr/>
            </a:pPr>
            <a:endParaRPr lang="en-US" altLang="en-US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Dr. Haitham Yaish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B99068-B2E6-4D16-9BFC-66129C579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2DA4-7223-4563-87CA-B20647B0293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27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A6BF70-82A6-4145-8576-552456F8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2DA4-7223-4563-87CA-B20647B02933}" type="slidenum">
              <a:rPr lang="en-US" smtClean="0"/>
              <a:t>20</a:t>
            </a:fld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747E4B2-4366-4D0F-92D9-47F2F23BFCED}"/>
              </a:ext>
            </a:extLst>
          </p:cNvPr>
          <p:cNvSpPr txBox="1">
            <a:spLocks/>
          </p:cNvSpPr>
          <p:nvPr/>
        </p:nvSpPr>
        <p:spPr>
          <a:xfrm>
            <a:off x="688074" y="989538"/>
            <a:ext cx="1192434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b="1" dirty="0">
                <a:solidFill>
                  <a:schemeClr val="accent1">
                    <a:lumMod val="50000"/>
                  </a:schemeClr>
                </a:solidFill>
              </a:rPr>
              <a:t>Example:</a:t>
            </a:r>
            <a:endParaRPr lang="en-AU" dirty="0">
              <a:solidFill>
                <a:srgbClr val="0C2032"/>
              </a:solidFill>
            </a:endParaRPr>
          </a:p>
          <a:p>
            <a:r>
              <a:rPr lang="en-AU" dirty="0">
                <a:solidFill>
                  <a:srgbClr val="0C2032"/>
                </a:solidFill>
              </a:rPr>
              <a:t>Add this code to the </a:t>
            </a:r>
            <a:r>
              <a:rPr lang="en-AU" b="1" dirty="0" err="1">
                <a:solidFill>
                  <a:schemeClr val="accent1">
                    <a:lumMod val="50000"/>
                  </a:schemeClr>
                </a:solidFill>
              </a:rPr>
              <a:t>MainActivity</a:t>
            </a:r>
            <a:r>
              <a:rPr lang="en-AU" b="1" dirty="0">
                <a:solidFill>
                  <a:schemeClr val="accent1">
                    <a:lumMod val="50000"/>
                  </a:schemeClr>
                </a:solidFill>
              </a:rPr>
              <a:t> file</a:t>
            </a:r>
            <a:r>
              <a:rPr lang="en-AU" dirty="0">
                <a:solidFill>
                  <a:srgbClr val="0C2032"/>
                </a:solidFill>
              </a:rPr>
              <a:t>. You can find it in the slide note.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FE5527-9284-4CDD-99D5-28319286F58C}"/>
              </a:ext>
            </a:extLst>
          </p:cNvPr>
          <p:cNvSpPr txBox="1"/>
          <p:nvPr/>
        </p:nvSpPr>
        <p:spPr>
          <a:xfrm>
            <a:off x="427511" y="249378"/>
            <a:ext cx="3348842" cy="676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797" b="1" dirty="0" err="1">
                <a:solidFill>
                  <a:srgbClr val="112B43"/>
                </a:solidFill>
                <a:cs typeface="Calibri" panose="020F0502020204030204" pitchFamily="34" charset="0"/>
              </a:rPr>
              <a:t>SeekBar</a:t>
            </a:r>
            <a:endParaRPr lang="en-US" sz="3797" b="1" dirty="0">
              <a:solidFill>
                <a:srgbClr val="112B43"/>
              </a:solidFill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C5E48D-30A9-4666-B124-695124FE3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041" y="2059872"/>
            <a:ext cx="8421275" cy="29436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478787-81D4-409B-9FC4-33FAAD8CE2FA}"/>
              </a:ext>
            </a:extLst>
          </p:cNvPr>
          <p:cNvSpPr txBox="1"/>
          <p:nvPr/>
        </p:nvSpPr>
        <p:spPr>
          <a:xfrm>
            <a:off x="4444162" y="1987015"/>
            <a:ext cx="7441154" cy="235638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B2924F-310D-4520-A804-0D4E90200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929" y="5120746"/>
            <a:ext cx="6187315" cy="85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921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A6BF70-82A6-4145-8576-552456F8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2DA4-7223-4563-87CA-B20647B02933}" type="slidenum">
              <a:rPr lang="en-US" smtClean="0"/>
              <a:t>21</a:t>
            </a:fld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747E4B2-4366-4D0F-92D9-47F2F23BFCED}"/>
              </a:ext>
            </a:extLst>
          </p:cNvPr>
          <p:cNvSpPr txBox="1">
            <a:spLocks/>
          </p:cNvSpPr>
          <p:nvPr/>
        </p:nvSpPr>
        <p:spPr>
          <a:xfrm>
            <a:off x="669024" y="917814"/>
            <a:ext cx="1192434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b="1" dirty="0">
                <a:solidFill>
                  <a:schemeClr val="accent1">
                    <a:lumMod val="50000"/>
                  </a:schemeClr>
                </a:solidFill>
              </a:rPr>
              <a:t>Example:</a:t>
            </a:r>
            <a:endParaRPr lang="en-AU" dirty="0">
              <a:solidFill>
                <a:srgbClr val="0C2032"/>
              </a:solidFill>
            </a:endParaRPr>
          </a:p>
          <a:p>
            <a:r>
              <a:rPr lang="en-AU" dirty="0">
                <a:solidFill>
                  <a:srgbClr val="0C2032"/>
                </a:solidFill>
              </a:rPr>
              <a:t>Execute the application using the emulator. </a:t>
            </a:r>
            <a:endParaRPr lang="en-AU" b="1" i="0" dirty="0">
              <a:solidFill>
                <a:schemeClr val="accent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FE5527-9284-4CDD-99D5-28319286F58C}"/>
              </a:ext>
            </a:extLst>
          </p:cNvPr>
          <p:cNvSpPr txBox="1"/>
          <p:nvPr/>
        </p:nvSpPr>
        <p:spPr>
          <a:xfrm>
            <a:off x="427511" y="249378"/>
            <a:ext cx="3348842" cy="676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797" b="1" dirty="0" err="1">
                <a:solidFill>
                  <a:srgbClr val="112B43"/>
                </a:solidFill>
                <a:cs typeface="Calibri" panose="020F0502020204030204" pitchFamily="34" charset="0"/>
              </a:rPr>
              <a:t>SeekBar</a:t>
            </a:r>
            <a:endParaRPr lang="en-US" sz="3797" b="1" dirty="0">
              <a:solidFill>
                <a:srgbClr val="112B43"/>
              </a:solidFill>
              <a:cs typeface="Calibri" panose="020F050202020403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9A92B22-81F4-43BD-AF7B-7CE7C1670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914" y="2238970"/>
            <a:ext cx="2103726" cy="43513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CBA5437-4504-4153-84F1-E17653959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320" y="2200337"/>
            <a:ext cx="2190971" cy="43819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5C14E01-62EF-4EDD-8C18-8CF0555140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6061" y="2161561"/>
            <a:ext cx="2133641" cy="43819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4A89219-3F40-4BC6-8E2B-CD4D1183B92D}"/>
              </a:ext>
            </a:extLst>
          </p:cNvPr>
          <p:cNvSpPr txBox="1"/>
          <p:nvPr/>
        </p:nvSpPr>
        <p:spPr>
          <a:xfrm>
            <a:off x="3182914" y="1798324"/>
            <a:ext cx="1781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accent1">
                    <a:lumMod val="50000"/>
                  </a:schemeClr>
                </a:solidFill>
              </a:rPr>
              <a:t>Initial State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E3CD6D-062D-40A5-B8E1-7F90DB81A5AF}"/>
              </a:ext>
            </a:extLst>
          </p:cNvPr>
          <p:cNvSpPr txBox="1"/>
          <p:nvPr/>
        </p:nvSpPr>
        <p:spPr>
          <a:xfrm>
            <a:off x="5752613" y="1759691"/>
            <a:ext cx="2000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accent1">
                    <a:lumMod val="50000"/>
                  </a:schemeClr>
                </a:solidFill>
              </a:rPr>
              <a:t>Once changing the </a:t>
            </a:r>
            <a:r>
              <a:rPr lang="en-AU" sz="1200" dirty="0" err="1">
                <a:solidFill>
                  <a:schemeClr val="accent1">
                    <a:lumMod val="50000"/>
                  </a:schemeClr>
                </a:solidFill>
              </a:rPr>
              <a:t>SeekBar</a:t>
            </a:r>
            <a:endParaRPr lang="en-AU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2A37E6-C5E0-4BDA-B61B-3387074D3CBE}"/>
              </a:ext>
            </a:extLst>
          </p:cNvPr>
          <p:cNvSpPr txBox="1"/>
          <p:nvPr/>
        </p:nvSpPr>
        <p:spPr>
          <a:xfrm>
            <a:off x="8556061" y="1588848"/>
            <a:ext cx="2578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accent1">
                    <a:lumMod val="50000"/>
                  </a:schemeClr>
                </a:solidFill>
              </a:rPr>
              <a:t>Once stop changing the </a:t>
            </a:r>
            <a:r>
              <a:rPr lang="en-AU" sz="1200" dirty="0" err="1">
                <a:solidFill>
                  <a:schemeClr val="accent1">
                    <a:lumMod val="50000"/>
                  </a:schemeClr>
                </a:solidFill>
              </a:rPr>
              <a:t>SeekBar</a:t>
            </a:r>
            <a:endParaRPr lang="en-AU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171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A6BF70-82A6-4145-8576-552456F8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2DA4-7223-4563-87CA-B20647B02933}" type="slidenum">
              <a:rPr lang="en-US" smtClean="0"/>
              <a:t>22</a:t>
            </a:fld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747E4B2-4366-4D0F-92D9-47F2F23BFCE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AU" sz="66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AU" sz="6000" dirty="0">
                <a:solidFill>
                  <a:schemeClr val="tx2">
                    <a:lumMod val="50000"/>
                  </a:schemeClr>
                </a:solidFill>
              </a:rPr>
              <a:t>Date and Time Picker Dialogs</a:t>
            </a:r>
          </a:p>
        </p:txBody>
      </p:sp>
    </p:spTree>
    <p:extLst>
      <p:ext uri="{BB962C8B-B14F-4D97-AF65-F5344CB8AC3E}">
        <p14:creationId xmlns:p14="http://schemas.microsoft.com/office/powerpoint/2010/main" val="2251576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A6BF70-82A6-4145-8576-552456F8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2DA4-7223-4563-87CA-B20647B02933}" type="slidenum">
              <a:rPr lang="en-US" smtClean="0"/>
              <a:t>23</a:t>
            </a:fld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747E4B2-4366-4D0F-92D9-47F2F23BFCED}"/>
              </a:ext>
            </a:extLst>
          </p:cNvPr>
          <p:cNvSpPr txBox="1">
            <a:spLocks/>
          </p:cNvSpPr>
          <p:nvPr/>
        </p:nvSpPr>
        <p:spPr>
          <a:xfrm>
            <a:off x="688074" y="1253331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Android provides controls for the user to pick a time or pick a date as ready-to-use dialogs. </a:t>
            </a:r>
          </a:p>
          <a:p>
            <a:endParaRPr lang="en-AU" dirty="0"/>
          </a:p>
          <a:p>
            <a:r>
              <a:rPr lang="en-AU" dirty="0"/>
              <a:t>Each picker provides controls for selecting each part of the time (hour, minute, AM/PM) or date (month, day, year). </a:t>
            </a:r>
          </a:p>
          <a:p>
            <a:endParaRPr lang="en-AU" dirty="0"/>
          </a:p>
          <a:p>
            <a:r>
              <a:rPr lang="en-AU" dirty="0"/>
              <a:t>Using these pickers helps ensure that your users can pick a time or date that is valid, formatted correctly, and adjusted to the user’s location.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8EC60D-3B0B-46E4-B119-C14B7E22E2DA}"/>
              </a:ext>
            </a:extLst>
          </p:cNvPr>
          <p:cNvSpPr txBox="1"/>
          <p:nvPr/>
        </p:nvSpPr>
        <p:spPr>
          <a:xfrm>
            <a:off x="541811" y="294155"/>
            <a:ext cx="6430489" cy="676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797" b="1" dirty="0">
                <a:solidFill>
                  <a:srgbClr val="112B43"/>
                </a:solidFill>
                <a:cs typeface="Calibri" panose="020F0502020204030204" pitchFamily="34" charset="0"/>
              </a:rPr>
              <a:t>Date and Time Picker Dialogs</a:t>
            </a:r>
          </a:p>
        </p:txBody>
      </p:sp>
    </p:spTree>
    <p:extLst>
      <p:ext uri="{BB962C8B-B14F-4D97-AF65-F5344CB8AC3E}">
        <p14:creationId xmlns:p14="http://schemas.microsoft.com/office/powerpoint/2010/main" val="3527973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A6BF70-82A6-4145-8576-552456F8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2DA4-7223-4563-87CA-B20647B02933}" type="slidenum">
              <a:rPr lang="en-US" smtClean="0"/>
              <a:t>24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909A86-BA9A-4B08-90AD-7C6D00AA5AC2}"/>
              </a:ext>
            </a:extLst>
          </p:cNvPr>
          <p:cNvSpPr txBox="1"/>
          <p:nvPr/>
        </p:nvSpPr>
        <p:spPr>
          <a:xfrm>
            <a:off x="404262" y="259003"/>
            <a:ext cx="5038824" cy="676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797" b="1" dirty="0">
                <a:solidFill>
                  <a:srgbClr val="112B43"/>
                </a:solidFill>
                <a:cs typeface="Calibri" panose="020F0502020204030204" pitchFamily="34" charset="0"/>
              </a:rPr>
              <a:t>Creating a Date Picker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11E83F-1108-49D7-BA67-026F68AD4402}"/>
              </a:ext>
            </a:extLst>
          </p:cNvPr>
          <p:cNvSpPr txBox="1">
            <a:spLocks/>
          </p:cNvSpPr>
          <p:nvPr/>
        </p:nvSpPr>
        <p:spPr>
          <a:xfrm>
            <a:off x="611071" y="1397710"/>
            <a:ext cx="5166461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b="1" dirty="0">
                <a:solidFill>
                  <a:schemeClr val="accent1">
                    <a:lumMod val="50000"/>
                  </a:schemeClr>
                </a:solidFill>
              </a:rPr>
              <a:t>Example:</a:t>
            </a:r>
          </a:p>
          <a:p>
            <a:r>
              <a:rPr lang="en-AU" dirty="0">
                <a:solidFill>
                  <a:srgbClr val="0C2032"/>
                </a:solidFill>
              </a:rPr>
              <a:t>Create a new project.</a:t>
            </a:r>
          </a:p>
          <a:p>
            <a:r>
              <a:rPr lang="en-AU" dirty="0">
                <a:solidFill>
                  <a:srgbClr val="0C2032"/>
                </a:solidFill>
              </a:rPr>
              <a:t>Open the </a:t>
            </a:r>
            <a:r>
              <a:rPr lang="en-AU" b="1" dirty="0">
                <a:solidFill>
                  <a:schemeClr val="accent1">
                    <a:lumMod val="50000"/>
                  </a:schemeClr>
                </a:solidFill>
              </a:rPr>
              <a:t>activity_main.xml </a:t>
            </a:r>
            <a:r>
              <a:rPr lang="en-AU" dirty="0">
                <a:solidFill>
                  <a:srgbClr val="0C2032"/>
                </a:solidFill>
              </a:rPr>
              <a:t>in Design mode and Delete the “Hello World!” </a:t>
            </a:r>
            <a:r>
              <a:rPr lang="en-AU" dirty="0" err="1">
                <a:solidFill>
                  <a:srgbClr val="0C2032"/>
                </a:solidFill>
              </a:rPr>
              <a:t>TextView</a:t>
            </a:r>
            <a:r>
              <a:rPr lang="en-AU" dirty="0">
                <a:solidFill>
                  <a:srgbClr val="0C2032"/>
                </a:solidFill>
              </a:rPr>
              <a:t>.</a:t>
            </a:r>
          </a:p>
          <a:p>
            <a:r>
              <a:rPr lang="en-AU" dirty="0">
                <a:solidFill>
                  <a:srgbClr val="0C2032"/>
                </a:solidFill>
              </a:rPr>
              <a:t>Add a </a:t>
            </a:r>
            <a:r>
              <a:rPr lang="en-AU" b="1" dirty="0">
                <a:solidFill>
                  <a:schemeClr val="accent1">
                    <a:lumMod val="50000"/>
                  </a:schemeClr>
                </a:solidFill>
              </a:rPr>
              <a:t>button</a:t>
            </a:r>
            <a:r>
              <a:rPr lang="en-AU" dirty="0">
                <a:solidFill>
                  <a:srgbClr val="0C2032"/>
                </a:solidFill>
              </a:rPr>
              <a:t> to the activity, and set its text attribute value to: </a:t>
            </a:r>
            <a:r>
              <a:rPr lang="en-AU" b="1" dirty="0">
                <a:solidFill>
                  <a:schemeClr val="accent1">
                    <a:lumMod val="50000"/>
                  </a:schemeClr>
                </a:solidFill>
              </a:rPr>
              <a:t>Date.</a:t>
            </a:r>
          </a:p>
          <a:p>
            <a:r>
              <a:rPr lang="en-AU" dirty="0"/>
              <a:t>Set the </a:t>
            </a:r>
            <a:r>
              <a:rPr lang="en-AU" b="1" dirty="0"/>
              <a:t>button Id </a:t>
            </a:r>
            <a:r>
              <a:rPr lang="en-AU" dirty="0"/>
              <a:t>attribute value to: </a:t>
            </a:r>
            <a:r>
              <a:rPr lang="en-AU" b="1" dirty="0" err="1">
                <a:solidFill>
                  <a:schemeClr val="accent1">
                    <a:lumMod val="50000"/>
                  </a:schemeClr>
                </a:solidFill>
              </a:rPr>
              <a:t>dateBtn</a:t>
            </a:r>
            <a:endParaRPr lang="en-AU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35F9EA7-BB5A-4F8D-AD7F-A8FD286154EF}"/>
              </a:ext>
            </a:extLst>
          </p:cNvPr>
          <p:cNvCxnSpPr>
            <a:cxnSpLocks/>
          </p:cNvCxnSpPr>
          <p:nvPr/>
        </p:nvCxnSpPr>
        <p:spPr>
          <a:xfrm>
            <a:off x="4732503" y="2872043"/>
            <a:ext cx="167087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9F3A816-9210-476F-AC6E-8F31AF12C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375" y="1165250"/>
            <a:ext cx="3207292" cy="546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65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A6BF70-82A6-4145-8576-552456F8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2DA4-7223-4563-87CA-B20647B02933}" type="slidenum">
              <a:rPr lang="en-US" smtClean="0"/>
              <a:t>25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909A86-BA9A-4B08-90AD-7C6D00AA5AC2}"/>
              </a:ext>
            </a:extLst>
          </p:cNvPr>
          <p:cNvSpPr txBox="1"/>
          <p:nvPr/>
        </p:nvSpPr>
        <p:spPr>
          <a:xfrm>
            <a:off x="404262" y="259003"/>
            <a:ext cx="5038824" cy="676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797" b="1" dirty="0">
                <a:solidFill>
                  <a:srgbClr val="112B43"/>
                </a:solidFill>
                <a:cs typeface="Calibri" panose="020F0502020204030204" pitchFamily="34" charset="0"/>
              </a:rPr>
              <a:t>Creating a Date Picker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11E83F-1108-49D7-BA67-026F68AD4402}"/>
              </a:ext>
            </a:extLst>
          </p:cNvPr>
          <p:cNvSpPr txBox="1">
            <a:spLocks/>
          </p:cNvSpPr>
          <p:nvPr/>
        </p:nvSpPr>
        <p:spPr>
          <a:xfrm>
            <a:off x="611071" y="1266825"/>
            <a:ext cx="5166461" cy="448222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b="1" dirty="0">
                <a:solidFill>
                  <a:schemeClr val="accent1">
                    <a:lumMod val="50000"/>
                  </a:schemeClr>
                </a:solidFill>
              </a:rPr>
              <a:t>Example:</a:t>
            </a:r>
            <a:endParaRPr lang="en-AU" dirty="0">
              <a:solidFill>
                <a:srgbClr val="0C2032"/>
              </a:solidFill>
            </a:endParaRPr>
          </a:p>
          <a:p>
            <a:r>
              <a:rPr lang="en-AU" dirty="0">
                <a:solidFill>
                  <a:srgbClr val="0C2032"/>
                </a:solidFill>
              </a:rPr>
              <a:t>Add a </a:t>
            </a:r>
            <a:r>
              <a:rPr lang="en-AU" b="1" dirty="0" err="1">
                <a:solidFill>
                  <a:schemeClr val="accent1">
                    <a:lumMod val="50000"/>
                  </a:schemeClr>
                </a:solidFill>
              </a:rPr>
              <a:t>TextView</a:t>
            </a:r>
            <a:r>
              <a:rPr lang="en-AU" dirty="0">
                <a:solidFill>
                  <a:srgbClr val="0C2032"/>
                </a:solidFill>
              </a:rPr>
              <a:t> widget to the </a:t>
            </a:r>
            <a:r>
              <a:rPr lang="en-AU" b="1" dirty="0">
                <a:solidFill>
                  <a:schemeClr val="accent1">
                    <a:lumMod val="50000"/>
                  </a:schemeClr>
                </a:solidFill>
              </a:rPr>
              <a:t>activity_main.xml </a:t>
            </a:r>
            <a:r>
              <a:rPr lang="en-AU" dirty="0">
                <a:solidFill>
                  <a:srgbClr val="0C2032"/>
                </a:solidFill>
              </a:rPr>
              <a:t>file. </a:t>
            </a:r>
          </a:p>
          <a:p>
            <a:r>
              <a:rPr lang="en-AU" dirty="0">
                <a:solidFill>
                  <a:srgbClr val="0C2032"/>
                </a:solidFill>
              </a:rPr>
              <a:t>Set its constraints, and then configure its attribute values as follows:</a:t>
            </a:r>
            <a:endParaRPr lang="en-AU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35F9EA7-BB5A-4F8D-AD7F-A8FD286154EF}"/>
              </a:ext>
            </a:extLst>
          </p:cNvPr>
          <p:cNvCxnSpPr>
            <a:cxnSpLocks/>
          </p:cNvCxnSpPr>
          <p:nvPr/>
        </p:nvCxnSpPr>
        <p:spPr>
          <a:xfrm>
            <a:off x="5064346" y="2913853"/>
            <a:ext cx="167087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E19A501-08C9-4A16-90FD-47FD7BC81B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4112"/>
          <a:stretch/>
        </p:blipFill>
        <p:spPr>
          <a:xfrm>
            <a:off x="694570" y="3882398"/>
            <a:ext cx="2505830" cy="6782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7FE998-D002-4D17-ADD9-C97353718C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3793" y="1138707"/>
            <a:ext cx="3365584" cy="57192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24C4609-A912-41C1-95BB-DB4E23C61478}"/>
              </a:ext>
            </a:extLst>
          </p:cNvPr>
          <p:cNvSpPr txBox="1"/>
          <p:nvPr/>
        </p:nvSpPr>
        <p:spPr>
          <a:xfrm>
            <a:off x="500757" y="6075144"/>
            <a:ext cx="6760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3300"/>
                </a:solidFill>
              </a:rPr>
              <a:t>Note: The full code of </a:t>
            </a:r>
            <a:r>
              <a:rPr lang="en-AU" b="1" dirty="0">
                <a:solidFill>
                  <a:srgbClr val="FF3300"/>
                </a:solidFill>
              </a:rPr>
              <a:t>activity_main.xml </a:t>
            </a:r>
            <a:r>
              <a:rPr lang="en-AU" dirty="0">
                <a:solidFill>
                  <a:srgbClr val="FF3300"/>
                </a:solidFill>
              </a:rPr>
              <a:t>file is provided in the slide note of this slide.</a:t>
            </a:r>
          </a:p>
        </p:txBody>
      </p:sp>
    </p:spTree>
    <p:extLst>
      <p:ext uri="{BB962C8B-B14F-4D97-AF65-F5344CB8AC3E}">
        <p14:creationId xmlns:p14="http://schemas.microsoft.com/office/powerpoint/2010/main" val="645559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A6BF70-82A6-4145-8576-552456F8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2DA4-7223-4563-87CA-B20647B02933}" type="slidenum">
              <a:rPr lang="en-US" smtClean="0"/>
              <a:t>26</a:t>
            </a:fld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747E4B2-4366-4D0F-92D9-47F2F23BFCED}"/>
              </a:ext>
            </a:extLst>
          </p:cNvPr>
          <p:cNvSpPr txBox="1">
            <a:spLocks/>
          </p:cNvSpPr>
          <p:nvPr/>
        </p:nvSpPr>
        <p:spPr>
          <a:xfrm>
            <a:off x="688074" y="1012947"/>
            <a:ext cx="11025871" cy="84233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b="1" dirty="0">
                <a:solidFill>
                  <a:schemeClr val="accent1">
                    <a:lumMod val="50000"/>
                  </a:schemeClr>
                </a:solidFill>
              </a:rPr>
              <a:t>Example:</a:t>
            </a:r>
            <a:endParaRPr lang="en-AU" dirty="0">
              <a:solidFill>
                <a:srgbClr val="0C2032"/>
              </a:solidFill>
            </a:endParaRPr>
          </a:p>
          <a:p>
            <a:r>
              <a:rPr lang="en-AU" dirty="0">
                <a:solidFill>
                  <a:srgbClr val="0C2032"/>
                </a:solidFill>
              </a:rPr>
              <a:t>Add this code to the </a:t>
            </a:r>
            <a:r>
              <a:rPr lang="en-AU" b="1" dirty="0" err="1">
                <a:solidFill>
                  <a:schemeClr val="accent1">
                    <a:lumMod val="50000"/>
                  </a:schemeClr>
                </a:solidFill>
              </a:rPr>
              <a:t>MainActivity</a:t>
            </a:r>
            <a:r>
              <a:rPr lang="en-AU" b="1" dirty="0">
                <a:solidFill>
                  <a:schemeClr val="accent1">
                    <a:lumMod val="50000"/>
                  </a:schemeClr>
                </a:solidFill>
              </a:rPr>
              <a:t> file</a:t>
            </a:r>
            <a:r>
              <a:rPr lang="en-AU" dirty="0">
                <a:solidFill>
                  <a:srgbClr val="0C2032"/>
                </a:solidFill>
              </a:rPr>
              <a:t>. You can find it in the slide note.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13802A-1FF6-4F31-B6AF-FAC69E1BCFD8}"/>
              </a:ext>
            </a:extLst>
          </p:cNvPr>
          <p:cNvSpPr txBox="1"/>
          <p:nvPr/>
        </p:nvSpPr>
        <p:spPr>
          <a:xfrm>
            <a:off x="404262" y="259003"/>
            <a:ext cx="5038824" cy="676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797" b="1" dirty="0">
                <a:solidFill>
                  <a:srgbClr val="112B43"/>
                </a:solidFill>
                <a:cs typeface="Calibri" panose="020F0502020204030204" pitchFamily="34" charset="0"/>
              </a:rPr>
              <a:t>Creating a Date Picker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97D27E-85E4-42C7-80C8-B7C282234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307" y="1855285"/>
            <a:ext cx="7249109" cy="45107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79E46F-AD63-476A-BC96-1083103586A1}"/>
              </a:ext>
            </a:extLst>
          </p:cNvPr>
          <p:cNvSpPr txBox="1"/>
          <p:nvPr/>
        </p:nvSpPr>
        <p:spPr>
          <a:xfrm>
            <a:off x="4338284" y="4786649"/>
            <a:ext cx="6336132" cy="13446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869680-264B-467B-BD96-366AE20BC0ED}"/>
              </a:ext>
            </a:extLst>
          </p:cNvPr>
          <p:cNvSpPr txBox="1"/>
          <p:nvPr/>
        </p:nvSpPr>
        <p:spPr>
          <a:xfrm>
            <a:off x="573295" y="5771974"/>
            <a:ext cx="2344686" cy="92333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The date format</a:t>
            </a:r>
          </a:p>
          <a:p>
            <a:endParaRPr lang="en-AU" dirty="0"/>
          </a:p>
          <a:p>
            <a:endParaRPr lang="en-A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3ACF955-AC70-4317-A1D6-138EF93A10A8}"/>
              </a:ext>
            </a:extLst>
          </p:cNvPr>
          <p:cNvCxnSpPr>
            <a:cxnSpLocks/>
          </p:cNvCxnSpPr>
          <p:nvPr/>
        </p:nvCxnSpPr>
        <p:spPr>
          <a:xfrm flipV="1">
            <a:off x="2917981" y="5849257"/>
            <a:ext cx="4588369" cy="5607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6979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A6BF70-82A6-4145-8576-552456F8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2DA4-7223-4563-87CA-B20647B02933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549809-9E3F-424C-A1D0-2DCE8A584E48}"/>
              </a:ext>
            </a:extLst>
          </p:cNvPr>
          <p:cNvSpPr txBox="1"/>
          <p:nvPr/>
        </p:nvSpPr>
        <p:spPr>
          <a:xfrm>
            <a:off x="404262" y="259003"/>
            <a:ext cx="5038824" cy="676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797" b="1" dirty="0">
                <a:solidFill>
                  <a:srgbClr val="112B43"/>
                </a:solidFill>
                <a:cs typeface="Calibri" panose="020F0502020204030204" pitchFamily="34" charset="0"/>
              </a:rPr>
              <a:t>Creating a Date Picker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B3597D-6E63-48DE-B0DE-8BCF1FBFD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335" y="2189403"/>
            <a:ext cx="2099721" cy="45320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D087941-8A51-45E8-8354-D85C0F5BDA78}"/>
              </a:ext>
            </a:extLst>
          </p:cNvPr>
          <p:cNvSpPr txBox="1">
            <a:spLocks/>
          </p:cNvSpPr>
          <p:nvPr/>
        </p:nvSpPr>
        <p:spPr>
          <a:xfrm>
            <a:off x="669024" y="1175782"/>
            <a:ext cx="1192434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b="1" dirty="0">
                <a:solidFill>
                  <a:schemeClr val="accent1">
                    <a:lumMod val="50000"/>
                  </a:schemeClr>
                </a:solidFill>
              </a:rPr>
              <a:t>Example:</a:t>
            </a:r>
            <a:r>
              <a:rPr lang="en-AU" b="1" dirty="0">
                <a:solidFill>
                  <a:srgbClr val="0C2032"/>
                </a:solidFill>
              </a:rPr>
              <a:t>    </a:t>
            </a:r>
            <a:r>
              <a:rPr lang="en-AU" dirty="0">
                <a:solidFill>
                  <a:srgbClr val="0C2032"/>
                </a:solidFill>
              </a:rPr>
              <a:t>Execute the application using the emulator. </a:t>
            </a:r>
            <a:endParaRPr lang="en-AU" b="1" i="0" dirty="0">
              <a:solidFill>
                <a:schemeClr val="accent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3F130F-8042-4E4F-B61F-6BAFE232A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567" y="2156871"/>
            <a:ext cx="2011519" cy="45646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6502F8-75AE-44B5-AB8D-0E51459F9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8597" y="2156871"/>
            <a:ext cx="2071508" cy="45646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5FA2662-7E62-4AFB-AAD2-8C3A13DB7B2F}"/>
              </a:ext>
            </a:extLst>
          </p:cNvPr>
          <p:cNvSpPr txBox="1"/>
          <p:nvPr/>
        </p:nvSpPr>
        <p:spPr>
          <a:xfrm>
            <a:off x="1142075" y="1792344"/>
            <a:ext cx="1781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accent1">
                    <a:lumMod val="50000"/>
                  </a:schemeClr>
                </a:solidFill>
              </a:rPr>
              <a:t>Initial State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A5917A-A5AE-483C-B8DA-08A4E920E2B3}"/>
              </a:ext>
            </a:extLst>
          </p:cNvPr>
          <p:cNvSpPr txBox="1"/>
          <p:nvPr/>
        </p:nvSpPr>
        <p:spPr>
          <a:xfrm>
            <a:off x="4058526" y="1778252"/>
            <a:ext cx="1781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accent1">
                    <a:lumMod val="50000"/>
                  </a:schemeClr>
                </a:solidFill>
              </a:rPr>
              <a:t>Displaying the Calendar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1E0932-541F-46CF-800A-81457A5C7A37}"/>
              </a:ext>
            </a:extLst>
          </p:cNvPr>
          <p:cNvSpPr txBox="1"/>
          <p:nvPr/>
        </p:nvSpPr>
        <p:spPr>
          <a:xfrm>
            <a:off x="6797997" y="1759812"/>
            <a:ext cx="2717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accent1">
                    <a:lumMod val="50000"/>
                  </a:schemeClr>
                </a:solidFill>
              </a:rPr>
              <a:t>Displaying the date into the </a:t>
            </a:r>
            <a:r>
              <a:rPr lang="en-AU" sz="1200" dirty="0" err="1">
                <a:solidFill>
                  <a:schemeClr val="accent1">
                    <a:lumMod val="50000"/>
                  </a:schemeClr>
                </a:solidFill>
              </a:rPr>
              <a:t>TextView</a:t>
            </a:r>
            <a:r>
              <a:rPr lang="en-AU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5074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A6BF70-82A6-4145-8576-552456F8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2DA4-7223-4563-87CA-B20647B02933}" type="slidenum">
              <a:rPr lang="en-US" smtClean="0"/>
              <a:t>28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909A86-BA9A-4B08-90AD-7C6D00AA5AC2}"/>
              </a:ext>
            </a:extLst>
          </p:cNvPr>
          <p:cNvSpPr txBox="1"/>
          <p:nvPr/>
        </p:nvSpPr>
        <p:spPr>
          <a:xfrm>
            <a:off x="404262" y="259003"/>
            <a:ext cx="5038824" cy="676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797" b="1" dirty="0">
                <a:solidFill>
                  <a:srgbClr val="112B43"/>
                </a:solidFill>
                <a:cs typeface="Calibri" panose="020F0502020204030204" pitchFamily="34" charset="0"/>
              </a:rPr>
              <a:t>Creating a Time Picker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11E83F-1108-49D7-BA67-026F68AD4402}"/>
              </a:ext>
            </a:extLst>
          </p:cNvPr>
          <p:cNvSpPr txBox="1">
            <a:spLocks/>
          </p:cNvSpPr>
          <p:nvPr/>
        </p:nvSpPr>
        <p:spPr>
          <a:xfrm>
            <a:off x="611071" y="1397710"/>
            <a:ext cx="5166461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b="1" dirty="0">
                <a:solidFill>
                  <a:schemeClr val="accent1">
                    <a:lumMod val="50000"/>
                  </a:schemeClr>
                </a:solidFill>
              </a:rPr>
              <a:t>Example:</a:t>
            </a:r>
          </a:p>
          <a:p>
            <a:r>
              <a:rPr lang="en-AU" dirty="0">
                <a:solidFill>
                  <a:srgbClr val="0C2032"/>
                </a:solidFill>
              </a:rPr>
              <a:t>Continue using the same project.</a:t>
            </a:r>
          </a:p>
          <a:p>
            <a:r>
              <a:rPr lang="en-AU" dirty="0">
                <a:solidFill>
                  <a:srgbClr val="0C2032"/>
                </a:solidFill>
              </a:rPr>
              <a:t>Add a </a:t>
            </a:r>
            <a:r>
              <a:rPr lang="en-AU" b="1" dirty="0">
                <a:solidFill>
                  <a:schemeClr val="accent1">
                    <a:lumMod val="50000"/>
                  </a:schemeClr>
                </a:solidFill>
              </a:rPr>
              <a:t>button</a:t>
            </a:r>
            <a:r>
              <a:rPr lang="en-AU" dirty="0">
                <a:solidFill>
                  <a:srgbClr val="0C2032"/>
                </a:solidFill>
              </a:rPr>
              <a:t> to the activity, and set its text attribute value to: </a:t>
            </a:r>
            <a:r>
              <a:rPr lang="en-AU" b="1" dirty="0">
                <a:solidFill>
                  <a:schemeClr val="accent1">
                    <a:lumMod val="50000"/>
                  </a:schemeClr>
                </a:solidFill>
              </a:rPr>
              <a:t>Time.</a:t>
            </a:r>
          </a:p>
          <a:p>
            <a:r>
              <a:rPr lang="en-AU" dirty="0"/>
              <a:t>Set the </a:t>
            </a:r>
            <a:r>
              <a:rPr lang="en-AU" b="1" dirty="0"/>
              <a:t>button Id </a:t>
            </a:r>
            <a:r>
              <a:rPr lang="en-AU" dirty="0"/>
              <a:t>attribute value to: </a:t>
            </a:r>
            <a:r>
              <a:rPr lang="en-AU" b="1" dirty="0" err="1">
                <a:solidFill>
                  <a:schemeClr val="accent1">
                    <a:lumMod val="50000"/>
                  </a:schemeClr>
                </a:solidFill>
              </a:rPr>
              <a:t>timeBtn</a:t>
            </a:r>
            <a:endParaRPr lang="en-AU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35F9EA7-BB5A-4F8D-AD7F-A8FD286154EF}"/>
              </a:ext>
            </a:extLst>
          </p:cNvPr>
          <p:cNvCxnSpPr>
            <a:cxnSpLocks/>
          </p:cNvCxnSpPr>
          <p:nvPr/>
        </p:nvCxnSpPr>
        <p:spPr>
          <a:xfrm>
            <a:off x="5018253" y="4738943"/>
            <a:ext cx="167087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A48340A-4187-4F56-8F39-488512B90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408" y="1252095"/>
            <a:ext cx="2981599" cy="528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1224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A6BF70-82A6-4145-8576-552456F8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2DA4-7223-4563-87CA-B20647B02933}" type="slidenum">
              <a:rPr lang="en-US" smtClean="0"/>
              <a:t>29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909A86-BA9A-4B08-90AD-7C6D00AA5AC2}"/>
              </a:ext>
            </a:extLst>
          </p:cNvPr>
          <p:cNvSpPr txBox="1"/>
          <p:nvPr/>
        </p:nvSpPr>
        <p:spPr>
          <a:xfrm>
            <a:off x="404262" y="259003"/>
            <a:ext cx="5038824" cy="676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797" b="1" dirty="0">
                <a:solidFill>
                  <a:srgbClr val="112B43"/>
                </a:solidFill>
                <a:cs typeface="Calibri" panose="020F0502020204030204" pitchFamily="34" charset="0"/>
              </a:rPr>
              <a:t>Creating a Time Picker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11E83F-1108-49D7-BA67-026F68AD4402}"/>
              </a:ext>
            </a:extLst>
          </p:cNvPr>
          <p:cNvSpPr txBox="1">
            <a:spLocks/>
          </p:cNvSpPr>
          <p:nvPr/>
        </p:nvSpPr>
        <p:spPr>
          <a:xfrm>
            <a:off x="611071" y="1397710"/>
            <a:ext cx="5166461" cy="435133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b="1" dirty="0">
                <a:solidFill>
                  <a:schemeClr val="accent1">
                    <a:lumMod val="50000"/>
                  </a:schemeClr>
                </a:solidFill>
              </a:rPr>
              <a:t>Example:</a:t>
            </a:r>
          </a:p>
          <a:p>
            <a:r>
              <a:rPr lang="en-AU" dirty="0">
                <a:solidFill>
                  <a:srgbClr val="0C2032"/>
                </a:solidFill>
              </a:rPr>
              <a:t>Add a </a:t>
            </a:r>
            <a:r>
              <a:rPr lang="en-AU" b="1" dirty="0" err="1">
                <a:solidFill>
                  <a:schemeClr val="accent1">
                    <a:lumMod val="50000"/>
                  </a:schemeClr>
                </a:solidFill>
              </a:rPr>
              <a:t>TextView</a:t>
            </a:r>
            <a:r>
              <a:rPr lang="en-AU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AU" dirty="0">
                <a:solidFill>
                  <a:srgbClr val="0C2032"/>
                </a:solidFill>
              </a:rPr>
              <a:t>widget to your </a:t>
            </a:r>
            <a:r>
              <a:rPr lang="en-AU" b="1" dirty="0">
                <a:solidFill>
                  <a:schemeClr val="accent1">
                    <a:lumMod val="50000"/>
                  </a:schemeClr>
                </a:solidFill>
              </a:rPr>
              <a:t>activity_main.xml </a:t>
            </a:r>
            <a:r>
              <a:rPr lang="en-AU" dirty="0">
                <a:solidFill>
                  <a:srgbClr val="0C2032"/>
                </a:solidFill>
              </a:rPr>
              <a:t>file. Set its constraints and then configure its attributes values as follows: </a:t>
            </a:r>
          </a:p>
          <a:p>
            <a:endParaRPr lang="en-AU" dirty="0">
              <a:solidFill>
                <a:srgbClr val="0C2032"/>
              </a:solidFill>
            </a:endParaRPr>
          </a:p>
          <a:p>
            <a:endParaRPr lang="en-AU" dirty="0">
              <a:solidFill>
                <a:srgbClr val="0C2032"/>
              </a:solidFill>
            </a:endParaRPr>
          </a:p>
          <a:p>
            <a:r>
              <a:rPr lang="en-AU" dirty="0">
                <a:solidFill>
                  <a:srgbClr val="0C2032"/>
                </a:solidFill>
              </a:rPr>
              <a:t>Delete the text attribute value of this </a:t>
            </a:r>
            <a:r>
              <a:rPr lang="en-AU" b="1" dirty="0">
                <a:solidFill>
                  <a:srgbClr val="0C2032"/>
                </a:solidFill>
              </a:rPr>
              <a:t>“</a:t>
            </a:r>
            <a:r>
              <a:rPr lang="en-AU" b="1" dirty="0" err="1">
                <a:solidFill>
                  <a:srgbClr val="0C2032"/>
                </a:solidFill>
              </a:rPr>
              <a:t>TextView</a:t>
            </a:r>
            <a:r>
              <a:rPr lang="en-AU" b="1" dirty="0">
                <a:solidFill>
                  <a:srgbClr val="0C2032"/>
                </a:solidFill>
              </a:rPr>
              <a:t>” </a:t>
            </a:r>
            <a:r>
              <a:rPr lang="en-AU" dirty="0">
                <a:solidFill>
                  <a:srgbClr val="0C2032"/>
                </a:solidFill>
              </a:rPr>
              <a:t>or set it with a blank value. The activity will look like the figure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35F9EA7-BB5A-4F8D-AD7F-A8FD286154EF}"/>
              </a:ext>
            </a:extLst>
          </p:cNvPr>
          <p:cNvCxnSpPr>
            <a:cxnSpLocks/>
          </p:cNvCxnSpPr>
          <p:nvPr/>
        </p:nvCxnSpPr>
        <p:spPr>
          <a:xfrm>
            <a:off x="3772214" y="5319968"/>
            <a:ext cx="167087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66C48BA-4558-497F-83D4-91F61652C0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15"/>
          <a:stretch/>
        </p:blipFill>
        <p:spPr>
          <a:xfrm>
            <a:off x="861711" y="3333673"/>
            <a:ext cx="3062590" cy="7992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9F9E46-F42E-4306-B5E2-D6A9D50A3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6145" y="1329530"/>
            <a:ext cx="2935556" cy="49569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148E3DF-3566-419B-9220-D4BAE07D0181}"/>
              </a:ext>
            </a:extLst>
          </p:cNvPr>
          <p:cNvSpPr txBox="1"/>
          <p:nvPr/>
        </p:nvSpPr>
        <p:spPr>
          <a:xfrm>
            <a:off x="558507" y="6075144"/>
            <a:ext cx="6760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3300"/>
                </a:solidFill>
              </a:rPr>
              <a:t>Note: The full code of </a:t>
            </a:r>
            <a:r>
              <a:rPr lang="en-AU" b="1" dirty="0">
                <a:solidFill>
                  <a:srgbClr val="FF3300"/>
                </a:solidFill>
              </a:rPr>
              <a:t>activity_main.xml </a:t>
            </a:r>
            <a:r>
              <a:rPr lang="en-AU" dirty="0">
                <a:solidFill>
                  <a:srgbClr val="FF3300"/>
                </a:solidFill>
              </a:rPr>
              <a:t>file is provided in the slide note of this slide.</a:t>
            </a:r>
          </a:p>
        </p:txBody>
      </p:sp>
    </p:spTree>
    <p:extLst>
      <p:ext uri="{BB962C8B-B14F-4D97-AF65-F5344CB8AC3E}">
        <p14:creationId xmlns:p14="http://schemas.microsoft.com/office/powerpoint/2010/main" val="3369214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3021106"/>
            <a:ext cx="7931224" cy="35042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dirty="0"/>
              <a:t>Document Change Control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21D7D423-3DFC-4BF9-AFFF-DD2229D4CE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433925"/>
              </p:ext>
            </p:extLst>
          </p:nvPr>
        </p:nvGraphicFramePr>
        <p:xfrm>
          <a:off x="2567608" y="1397000"/>
          <a:ext cx="7461078" cy="1112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82866">
                  <a:extLst>
                    <a:ext uri="{9D8B030D-6E8A-4147-A177-3AD203B41FA5}">
                      <a16:colId xmlns:a16="http://schemas.microsoft.com/office/drawing/2014/main" val="1998351954"/>
                    </a:ext>
                  </a:extLst>
                </a:gridCol>
                <a:gridCol w="2301748">
                  <a:extLst>
                    <a:ext uri="{9D8B030D-6E8A-4147-A177-3AD203B41FA5}">
                      <a16:colId xmlns:a16="http://schemas.microsoft.com/office/drawing/2014/main" val="2565782849"/>
                    </a:ext>
                  </a:extLst>
                </a:gridCol>
                <a:gridCol w="1611930">
                  <a:extLst>
                    <a:ext uri="{9D8B030D-6E8A-4147-A177-3AD203B41FA5}">
                      <a16:colId xmlns:a16="http://schemas.microsoft.com/office/drawing/2014/main" val="1119669142"/>
                    </a:ext>
                  </a:extLst>
                </a:gridCol>
                <a:gridCol w="2564534">
                  <a:extLst>
                    <a:ext uri="{9D8B030D-6E8A-4147-A177-3AD203B41FA5}">
                      <a16:colId xmlns:a16="http://schemas.microsoft.com/office/drawing/2014/main" val="217439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Version</a:t>
                      </a:r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Author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 Date</a:t>
                      </a:r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Change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505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1.0</a:t>
                      </a:r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Dr. Haitham Yaish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/>
                        <a:t>Winter 2025</a:t>
                      </a:r>
                      <a:endParaRPr lang="en-AU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Defined the first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591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278710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AA5ED-6165-46D3-B07E-ACEE482487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43067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3EF904F-AF61-4DE3-AD82-45A5ACA777D5}" type="slidenum">
              <a:rPr lang="en-AU" smtClean="0"/>
              <a:pPr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497769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A6BF70-82A6-4145-8576-552456F8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2DA4-7223-4563-87CA-B20647B02933}" type="slidenum">
              <a:rPr lang="en-US" smtClean="0"/>
              <a:t>30</a:t>
            </a:fld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747E4B2-4366-4D0F-92D9-47F2F23BFCED}"/>
              </a:ext>
            </a:extLst>
          </p:cNvPr>
          <p:cNvSpPr txBox="1">
            <a:spLocks/>
          </p:cNvSpPr>
          <p:nvPr/>
        </p:nvSpPr>
        <p:spPr>
          <a:xfrm>
            <a:off x="688074" y="1012947"/>
            <a:ext cx="11025871" cy="84233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b="1" dirty="0">
                <a:solidFill>
                  <a:schemeClr val="accent1">
                    <a:lumMod val="50000"/>
                  </a:schemeClr>
                </a:solidFill>
              </a:rPr>
              <a:t>Example:</a:t>
            </a:r>
            <a:endParaRPr lang="en-AU" dirty="0">
              <a:solidFill>
                <a:srgbClr val="0C2032"/>
              </a:solidFill>
            </a:endParaRPr>
          </a:p>
          <a:p>
            <a:r>
              <a:rPr lang="en-AU" dirty="0">
                <a:solidFill>
                  <a:srgbClr val="0C2032"/>
                </a:solidFill>
              </a:rPr>
              <a:t>Add this code to the </a:t>
            </a:r>
            <a:r>
              <a:rPr lang="en-AU" b="1" dirty="0" err="1">
                <a:solidFill>
                  <a:schemeClr val="accent1">
                    <a:lumMod val="50000"/>
                  </a:schemeClr>
                </a:solidFill>
              </a:rPr>
              <a:t>MainActivity</a:t>
            </a:r>
            <a:r>
              <a:rPr lang="en-AU" b="1" dirty="0">
                <a:solidFill>
                  <a:schemeClr val="accent1">
                    <a:lumMod val="50000"/>
                  </a:schemeClr>
                </a:solidFill>
              </a:rPr>
              <a:t> file</a:t>
            </a:r>
            <a:r>
              <a:rPr lang="en-AU" dirty="0">
                <a:solidFill>
                  <a:srgbClr val="0C2032"/>
                </a:solidFill>
              </a:rPr>
              <a:t>. You can find it in the slide note.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434C0C-3E3C-4544-8648-CA6EEB721EC8}"/>
              </a:ext>
            </a:extLst>
          </p:cNvPr>
          <p:cNvSpPr txBox="1"/>
          <p:nvPr/>
        </p:nvSpPr>
        <p:spPr>
          <a:xfrm>
            <a:off x="404262" y="259003"/>
            <a:ext cx="5038824" cy="676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797" b="1" dirty="0">
                <a:solidFill>
                  <a:srgbClr val="112B43"/>
                </a:solidFill>
                <a:cs typeface="Calibri" panose="020F0502020204030204" pitchFamily="34" charset="0"/>
              </a:rPr>
              <a:t>Creating a Time Picker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8D67DA-5CEB-452C-905C-55A1D7904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851" y="1932569"/>
            <a:ext cx="7277854" cy="45181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79E46F-AD63-476A-BC96-1083103586A1}"/>
              </a:ext>
            </a:extLst>
          </p:cNvPr>
          <p:cNvSpPr txBox="1"/>
          <p:nvPr/>
        </p:nvSpPr>
        <p:spPr>
          <a:xfrm>
            <a:off x="5276850" y="4772113"/>
            <a:ext cx="3444290" cy="3651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118940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A6BF70-82A6-4145-8576-552456F8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2DA4-7223-4563-87CA-B20647B02933}" type="slidenum">
              <a:rPr lang="en-US" smtClean="0"/>
              <a:t>31</a:t>
            </a:fld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747E4B2-4366-4D0F-92D9-47F2F23BFCED}"/>
              </a:ext>
            </a:extLst>
          </p:cNvPr>
          <p:cNvSpPr txBox="1">
            <a:spLocks/>
          </p:cNvSpPr>
          <p:nvPr/>
        </p:nvSpPr>
        <p:spPr>
          <a:xfrm>
            <a:off x="688074" y="1012947"/>
            <a:ext cx="11025871" cy="84233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b="1" dirty="0">
                <a:solidFill>
                  <a:schemeClr val="accent1">
                    <a:lumMod val="50000"/>
                  </a:schemeClr>
                </a:solidFill>
              </a:rPr>
              <a:t>Example:</a:t>
            </a:r>
            <a:endParaRPr lang="en-AU" dirty="0">
              <a:solidFill>
                <a:srgbClr val="0C2032"/>
              </a:solidFill>
            </a:endParaRPr>
          </a:p>
          <a:p>
            <a:r>
              <a:rPr lang="en-AU" dirty="0">
                <a:solidFill>
                  <a:srgbClr val="0C2032"/>
                </a:solidFill>
              </a:rPr>
              <a:t>Add this code to the </a:t>
            </a:r>
            <a:r>
              <a:rPr lang="en-AU" b="1" dirty="0" err="1">
                <a:solidFill>
                  <a:schemeClr val="accent1">
                    <a:lumMod val="50000"/>
                  </a:schemeClr>
                </a:solidFill>
              </a:rPr>
              <a:t>MainActivity</a:t>
            </a:r>
            <a:r>
              <a:rPr lang="en-AU" b="1" dirty="0">
                <a:solidFill>
                  <a:schemeClr val="accent1">
                    <a:lumMod val="50000"/>
                  </a:schemeClr>
                </a:solidFill>
              </a:rPr>
              <a:t> file</a:t>
            </a:r>
            <a:r>
              <a:rPr lang="en-AU" dirty="0">
                <a:solidFill>
                  <a:srgbClr val="0C2032"/>
                </a:solidFill>
              </a:rPr>
              <a:t>. You can find it in the slide note.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869680-264B-467B-BD96-366AE20BC0ED}"/>
              </a:ext>
            </a:extLst>
          </p:cNvPr>
          <p:cNvSpPr txBox="1"/>
          <p:nvPr/>
        </p:nvSpPr>
        <p:spPr>
          <a:xfrm>
            <a:off x="517035" y="4628974"/>
            <a:ext cx="2344686" cy="92333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The time format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434C0C-3E3C-4544-8648-CA6EEB721EC8}"/>
              </a:ext>
            </a:extLst>
          </p:cNvPr>
          <p:cNvSpPr txBox="1"/>
          <p:nvPr/>
        </p:nvSpPr>
        <p:spPr>
          <a:xfrm>
            <a:off x="404262" y="259003"/>
            <a:ext cx="5038824" cy="676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797" b="1" dirty="0">
                <a:solidFill>
                  <a:srgbClr val="112B43"/>
                </a:solidFill>
                <a:cs typeface="Calibri" panose="020F0502020204030204" pitchFamily="34" charset="0"/>
              </a:rPr>
              <a:t>Creating a Time Picker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2B67D2-A63F-4D2D-BCAD-66BA65643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721" y="2428059"/>
            <a:ext cx="9207342" cy="17336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79E46F-AD63-476A-BC96-1083103586A1}"/>
              </a:ext>
            </a:extLst>
          </p:cNvPr>
          <p:cNvSpPr txBox="1"/>
          <p:nvPr/>
        </p:nvSpPr>
        <p:spPr>
          <a:xfrm>
            <a:off x="3423233" y="2468986"/>
            <a:ext cx="8290711" cy="148388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A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3ACF955-AC70-4317-A1D6-138EF93A10A8}"/>
              </a:ext>
            </a:extLst>
          </p:cNvPr>
          <p:cNvCxnSpPr>
            <a:cxnSpLocks/>
          </p:cNvCxnSpPr>
          <p:nvPr/>
        </p:nvCxnSpPr>
        <p:spPr>
          <a:xfrm flipV="1">
            <a:off x="2641756" y="3630129"/>
            <a:ext cx="3806903" cy="10540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1446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A6BF70-82A6-4145-8576-552456F8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2DA4-7223-4563-87CA-B20647B02933}" type="slidenum">
              <a:rPr lang="en-US" smtClean="0"/>
              <a:t>32</a:t>
            </a:fld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747E4B2-4366-4D0F-92D9-47F2F23BFCED}"/>
              </a:ext>
            </a:extLst>
          </p:cNvPr>
          <p:cNvSpPr txBox="1">
            <a:spLocks/>
          </p:cNvSpPr>
          <p:nvPr/>
        </p:nvSpPr>
        <p:spPr>
          <a:xfrm>
            <a:off x="688074" y="1253331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b="1" dirty="0">
                <a:solidFill>
                  <a:schemeClr val="accent1">
                    <a:lumMod val="50000"/>
                  </a:schemeClr>
                </a:solidFill>
              </a:rPr>
              <a:t>Example:</a:t>
            </a:r>
            <a:r>
              <a:rPr lang="en-AU" b="1" dirty="0">
                <a:solidFill>
                  <a:srgbClr val="0C2032"/>
                </a:solidFill>
              </a:rPr>
              <a:t>    </a:t>
            </a:r>
            <a:r>
              <a:rPr lang="en-AU" dirty="0">
                <a:solidFill>
                  <a:srgbClr val="0C2032"/>
                </a:solidFill>
              </a:rPr>
              <a:t>Execute the application using the emulator. </a:t>
            </a:r>
            <a:endParaRPr lang="en-AU" b="1" i="0" dirty="0">
              <a:solidFill>
                <a:schemeClr val="accent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860C2A-476A-4409-AABF-1FC538C1D04B}"/>
              </a:ext>
            </a:extLst>
          </p:cNvPr>
          <p:cNvSpPr txBox="1"/>
          <p:nvPr/>
        </p:nvSpPr>
        <p:spPr>
          <a:xfrm>
            <a:off x="404262" y="259003"/>
            <a:ext cx="5038824" cy="676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797" b="1" dirty="0">
                <a:solidFill>
                  <a:srgbClr val="112B43"/>
                </a:solidFill>
                <a:cs typeface="Calibri" panose="020F0502020204030204" pitchFamily="34" charset="0"/>
              </a:rPr>
              <a:t>Creating a Time Picker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637D8C-A529-43C3-AF02-2711AC437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296" y="2135322"/>
            <a:ext cx="1871379" cy="44035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CA4A57-787D-4004-96C9-D67AC832A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435" y="2187572"/>
            <a:ext cx="1948187" cy="43513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7A00A9-BDC0-4A6C-ACD1-6625B8FC1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0567" y="2187572"/>
            <a:ext cx="1995333" cy="43513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31183D-4E6E-4B8C-9FF7-C2F181F642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1213" y="2230637"/>
            <a:ext cx="1866786" cy="42129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76E27F1-E291-4FB0-8645-A173FAEBFFB5}"/>
              </a:ext>
            </a:extLst>
          </p:cNvPr>
          <p:cNvSpPr txBox="1"/>
          <p:nvPr/>
        </p:nvSpPr>
        <p:spPr>
          <a:xfrm>
            <a:off x="4505324" y="1866391"/>
            <a:ext cx="2543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accent1">
                    <a:lumMod val="50000"/>
                  </a:schemeClr>
                </a:solidFill>
              </a:rPr>
              <a:t>After pressing the Time Button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6CC7A54-B202-447D-B673-FF92EF7BA20E}"/>
              </a:ext>
            </a:extLst>
          </p:cNvPr>
          <p:cNvCxnSpPr>
            <a:cxnSpLocks/>
          </p:cNvCxnSpPr>
          <p:nvPr/>
        </p:nvCxnSpPr>
        <p:spPr>
          <a:xfrm>
            <a:off x="3248025" y="4019551"/>
            <a:ext cx="12573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6B89F4C-847E-425E-8715-20075CE51A70}"/>
              </a:ext>
            </a:extLst>
          </p:cNvPr>
          <p:cNvSpPr txBox="1"/>
          <p:nvPr/>
        </p:nvSpPr>
        <p:spPr>
          <a:xfrm>
            <a:off x="2095076" y="1814258"/>
            <a:ext cx="1781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accent1">
                    <a:lumMod val="50000"/>
                  </a:schemeClr>
                </a:solidFill>
              </a:rPr>
              <a:t>Initial State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E663A7-4AF3-4E97-BA3B-3E0DA3A1C8A1}"/>
              </a:ext>
            </a:extLst>
          </p:cNvPr>
          <p:cNvSpPr txBox="1"/>
          <p:nvPr/>
        </p:nvSpPr>
        <p:spPr>
          <a:xfrm>
            <a:off x="7058026" y="1858323"/>
            <a:ext cx="2662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accent1">
                    <a:lumMod val="50000"/>
                  </a:schemeClr>
                </a:solidFill>
              </a:rPr>
              <a:t>After selecting the hour and minutes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48A3AB6-46AA-46DE-AB33-049A415713D0}"/>
              </a:ext>
            </a:extLst>
          </p:cNvPr>
          <p:cNvCxnSpPr>
            <a:cxnSpLocks/>
          </p:cNvCxnSpPr>
          <p:nvPr/>
        </p:nvCxnSpPr>
        <p:spPr>
          <a:xfrm>
            <a:off x="6276975" y="4019551"/>
            <a:ext cx="12573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3E9AFD9-3027-4541-AE03-91B544484180}"/>
              </a:ext>
            </a:extLst>
          </p:cNvPr>
          <p:cNvCxnSpPr>
            <a:cxnSpLocks/>
          </p:cNvCxnSpPr>
          <p:nvPr/>
        </p:nvCxnSpPr>
        <p:spPr>
          <a:xfrm>
            <a:off x="8948693" y="5162551"/>
            <a:ext cx="12573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8E66604-1416-4D05-A646-B21810434146}"/>
              </a:ext>
            </a:extLst>
          </p:cNvPr>
          <p:cNvSpPr txBox="1"/>
          <p:nvPr/>
        </p:nvSpPr>
        <p:spPr>
          <a:xfrm>
            <a:off x="9577343" y="1828247"/>
            <a:ext cx="2366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accent1">
                    <a:lumMod val="50000"/>
                  </a:schemeClr>
                </a:solidFill>
              </a:rPr>
              <a:t>After pressing the Ok button</a:t>
            </a:r>
          </a:p>
        </p:txBody>
      </p:sp>
    </p:spTree>
    <p:extLst>
      <p:ext uri="{BB962C8B-B14F-4D97-AF65-F5344CB8AC3E}">
        <p14:creationId xmlns:p14="http://schemas.microsoft.com/office/powerpoint/2010/main" val="11678263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9FB24-241B-3DFE-0133-A05B47B71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612" y="125333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AU" dirty="0"/>
              <a:t>Android ATC Team. (2021). Android application development (12th ed.). Android ATC.</a:t>
            </a:r>
          </a:p>
          <a:p>
            <a:pPr>
              <a:lnSpc>
                <a:spcPct val="120000"/>
              </a:lnSpc>
            </a:pPr>
            <a:endParaRPr lang="en-AU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25AD9-0B3A-6491-A741-13A058051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2DA4-7223-4563-87CA-B20647B02933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83567CD-D60D-00F2-E126-E529975921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3710" y="240770"/>
            <a:ext cx="8204201" cy="6182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797" b="1" dirty="0">
                <a:solidFill>
                  <a:srgbClr val="143350"/>
                </a:solidFill>
                <a:latin typeface="Calibri (Body))"/>
                <a:cs typeface="Calibri" panose="020F0502020204030204" pitchFamily="34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5733647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FFE4CA7-60D2-4C20-A178-C292DFA4A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2DA4-7223-4563-87CA-B20647B02933}" type="slidenum">
              <a:rPr lang="en-US" smtClean="0"/>
              <a:t>34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C01912B-E84A-4BE3-A1AD-94616DC7C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935262"/>
            <a:ext cx="8229600" cy="44210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8000" dirty="0"/>
          </a:p>
          <a:p>
            <a:pPr marL="0" indent="0" algn="ctr">
              <a:buNone/>
            </a:pPr>
            <a:r>
              <a:rPr lang="en-US" sz="8000" dirty="0">
                <a:solidFill>
                  <a:srgbClr val="143350"/>
                </a:solidFill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5960862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17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4776" y="316159"/>
            <a:ext cx="2744649" cy="676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797" b="1" dirty="0">
                <a:solidFill>
                  <a:srgbClr val="112B43"/>
                </a:solidFill>
                <a:cs typeface="Calibri" panose="020F0502020204030204" pitchFamily="34" charset="0"/>
              </a:rPr>
              <a:t>Outline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A6BF70-82A6-4145-8576-552456F8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2DA4-7223-4563-87CA-B20647B02933}" type="slidenum">
              <a:rPr lang="en-US" smtClean="0"/>
              <a:t>4</a:t>
            </a:fld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747E4B2-4366-4D0F-92D9-47F2F23BFCE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AU" dirty="0">
                <a:solidFill>
                  <a:schemeClr val="tx2">
                    <a:lumMod val="50000"/>
                  </a:schemeClr>
                </a:solidFill>
              </a:rPr>
              <a:t>Progress Bar</a:t>
            </a:r>
            <a:r>
              <a:rPr lang="en-AU" sz="2800" dirty="0">
                <a:solidFill>
                  <a:schemeClr val="tx2">
                    <a:lumMod val="50000"/>
                  </a:schemeClr>
                </a:solidFill>
              </a:rPr>
              <a:t> (</a:t>
            </a:r>
            <a:r>
              <a:rPr lang="en-AU" sz="2800" dirty="0" err="1">
                <a:solidFill>
                  <a:schemeClr val="tx2">
                    <a:lumMod val="50000"/>
                  </a:schemeClr>
                </a:solidFill>
              </a:rPr>
              <a:t>ProgressBar</a:t>
            </a:r>
            <a:r>
              <a:rPr lang="en-AU" sz="2800" dirty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pPr algn="just"/>
            <a:r>
              <a:rPr lang="en-AU" dirty="0">
                <a:solidFill>
                  <a:schemeClr val="tx2">
                    <a:lumMod val="50000"/>
                  </a:schemeClr>
                </a:solidFill>
              </a:rPr>
              <a:t>Seek Bar (</a:t>
            </a:r>
            <a:r>
              <a:rPr lang="en-AU" dirty="0" err="1">
                <a:solidFill>
                  <a:schemeClr val="tx2">
                    <a:lumMod val="50000"/>
                  </a:schemeClr>
                </a:solidFill>
              </a:rPr>
              <a:t>SeekBar</a:t>
            </a:r>
            <a:r>
              <a:rPr lang="en-AU" dirty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pPr algn="just"/>
            <a:r>
              <a:rPr lang="en-AU" dirty="0">
                <a:solidFill>
                  <a:schemeClr val="tx2">
                    <a:lumMod val="50000"/>
                  </a:schemeClr>
                </a:solidFill>
              </a:rPr>
              <a:t>Date and Time Picker Dialogs</a:t>
            </a:r>
            <a:endParaRPr lang="en-AU" sz="28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n-AU" sz="28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96203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A6BF70-82A6-4145-8576-552456F8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2DA4-7223-4563-87CA-B20647B02933}" type="slidenum">
              <a:rPr lang="en-US" smtClean="0"/>
              <a:t>5</a:t>
            </a:fld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747E4B2-4366-4D0F-92D9-47F2F23BFCE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AU" sz="66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AU" sz="6000" dirty="0">
                <a:solidFill>
                  <a:schemeClr val="tx2">
                    <a:lumMod val="50000"/>
                  </a:schemeClr>
                </a:solidFill>
              </a:rPr>
              <a:t>Progress Bar (</a:t>
            </a:r>
            <a:r>
              <a:rPr lang="en-AU" sz="6000" dirty="0" err="1">
                <a:solidFill>
                  <a:schemeClr val="tx2">
                    <a:lumMod val="50000"/>
                  </a:schemeClr>
                </a:solidFill>
              </a:rPr>
              <a:t>ProgressBar</a:t>
            </a:r>
            <a:r>
              <a:rPr lang="en-AU" sz="6000" dirty="0">
                <a:solidFill>
                  <a:schemeClr val="tx2">
                    <a:lumMod val="50000"/>
                  </a:schemeClr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550853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511" y="249378"/>
            <a:ext cx="3348842" cy="676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797" b="1" dirty="0" err="1">
                <a:solidFill>
                  <a:srgbClr val="112B43"/>
                </a:solidFill>
                <a:cs typeface="Calibri" panose="020F0502020204030204" pitchFamily="34" charset="0"/>
              </a:rPr>
              <a:t>ProgressBar</a:t>
            </a:r>
            <a:endParaRPr lang="en-US" sz="3797" b="1" dirty="0">
              <a:solidFill>
                <a:srgbClr val="112B43"/>
              </a:solidFill>
              <a:cs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A6BF70-82A6-4145-8576-552456F8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2DA4-7223-4563-87CA-B20647B02933}" type="slidenum">
              <a:rPr lang="en-US" smtClean="0"/>
              <a:t>6</a:t>
            </a:fld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747E4B2-4366-4D0F-92D9-47F2F23BFCED}"/>
              </a:ext>
            </a:extLst>
          </p:cNvPr>
          <p:cNvSpPr txBox="1">
            <a:spLocks/>
          </p:cNvSpPr>
          <p:nvPr/>
        </p:nvSpPr>
        <p:spPr>
          <a:xfrm>
            <a:off x="688074" y="1253331"/>
            <a:ext cx="10515600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The </a:t>
            </a:r>
            <a:r>
              <a:rPr lang="en-AU" dirty="0" err="1"/>
              <a:t>ProgressBar</a:t>
            </a:r>
            <a:r>
              <a:rPr lang="en-AU" dirty="0"/>
              <a:t> is a class used as a user interface element to indicate the progress of an operation.</a:t>
            </a:r>
          </a:p>
          <a:p>
            <a:r>
              <a:rPr lang="en-AU" dirty="0"/>
              <a:t> The Progress bar class supports two modes of progress: </a:t>
            </a:r>
            <a:r>
              <a:rPr lang="en-AU" b="1" dirty="0">
                <a:solidFill>
                  <a:schemeClr val="accent1">
                    <a:lumMod val="50000"/>
                  </a:schemeClr>
                </a:solidFill>
              </a:rPr>
              <a:t>determinate </a:t>
            </a:r>
            <a:r>
              <a:rPr lang="en-AU" dirty="0"/>
              <a:t>and </a:t>
            </a:r>
            <a:r>
              <a:rPr lang="en-AU" b="1" dirty="0">
                <a:solidFill>
                  <a:schemeClr val="accent1">
                    <a:lumMod val="50000"/>
                  </a:schemeClr>
                </a:solidFill>
              </a:rPr>
              <a:t>indeterminate.</a:t>
            </a:r>
          </a:p>
          <a:p>
            <a:endParaRPr lang="en-AU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AU" b="1" i="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Indeterminate Progress</a:t>
            </a:r>
          </a:p>
          <a:p>
            <a:r>
              <a:rPr lang="en-AU" dirty="0"/>
              <a:t>It is used when you do not know how much time an operation will take. </a:t>
            </a:r>
          </a:p>
          <a:p>
            <a:r>
              <a:rPr lang="en-AU" dirty="0"/>
              <a:t>The Indeterminate mode shows a cyclic animation without indicating the amount of progress made</a:t>
            </a:r>
          </a:p>
          <a:p>
            <a:endParaRPr lang="en-AU" b="1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2B236C-0DCB-4D85-854D-62FB33697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577" y="4925761"/>
            <a:ext cx="1766657" cy="179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70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511" y="249378"/>
            <a:ext cx="3348842" cy="676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797" b="1" dirty="0" err="1">
                <a:solidFill>
                  <a:srgbClr val="112B43"/>
                </a:solidFill>
                <a:cs typeface="Calibri" panose="020F0502020204030204" pitchFamily="34" charset="0"/>
              </a:rPr>
              <a:t>ProgressBar</a:t>
            </a:r>
            <a:endParaRPr lang="en-US" sz="3797" b="1" dirty="0">
              <a:solidFill>
                <a:srgbClr val="112B43"/>
              </a:solidFill>
              <a:cs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A6BF70-82A6-4145-8576-552456F8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2DA4-7223-4563-87CA-B20647B02933}" type="slidenum">
              <a:rPr lang="en-US" smtClean="0"/>
              <a:t>7</a:t>
            </a:fld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747E4B2-4366-4D0F-92D9-47F2F23BFCED}"/>
              </a:ext>
            </a:extLst>
          </p:cNvPr>
          <p:cNvSpPr txBox="1">
            <a:spLocks/>
          </p:cNvSpPr>
          <p:nvPr/>
        </p:nvSpPr>
        <p:spPr>
          <a:xfrm>
            <a:off x="688074" y="1253331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b="1" dirty="0">
                <a:solidFill>
                  <a:schemeClr val="accent1">
                    <a:lumMod val="50000"/>
                  </a:schemeClr>
                </a:solidFill>
              </a:rPr>
              <a:t>Determinate Progress (Horizontal)</a:t>
            </a:r>
          </a:p>
          <a:p>
            <a:pPr marL="0" indent="0">
              <a:buNone/>
            </a:pPr>
            <a:r>
              <a:rPr lang="en-AU" dirty="0"/>
              <a:t>The determinate mode of the progress bar is used when you want to show how much progress has been made. </a:t>
            </a:r>
          </a:p>
          <a:p>
            <a:pPr marL="0" indent="0">
              <a:buNone/>
            </a:pPr>
            <a:r>
              <a:rPr lang="en-AU" dirty="0"/>
              <a:t>For example, the percent remaining of a file being retrieved, the amount records in a batch written to database, or the remaining percent of an audio file that is playing.</a:t>
            </a:r>
          </a:p>
          <a:p>
            <a:endParaRPr lang="en-AU" b="1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488991-057D-4EEE-B154-97596DDA1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354" y="3441293"/>
            <a:ext cx="3019846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314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A6BF70-82A6-4145-8576-552456F8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2DA4-7223-4563-87CA-B20647B02933}" type="slidenum">
              <a:rPr lang="en-US" smtClean="0"/>
              <a:t>8</a:t>
            </a:fld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747E4B2-4366-4D0F-92D9-47F2F23BFCED}"/>
              </a:ext>
            </a:extLst>
          </p:cNvPr>
          <p:cNvSpPr txBox="1">
            <a:spLocks/>
          </p:cNvSpPr>
          <p:nvPr/>
        </p:nvSpPr>
        <p:spPr>
          <a:xfrm>
            <a:off x="688074" y="1253331"/>
            <a:ext cx="5166461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b="1" dirty="0">
                <a:solidFill>
                  <a:schemeClr val="accent1">
                    <a:lumMod val="50000"/>
                  </a:schemeClr>
                </a:solidFill>
              </a:rPr>
              <a:t>Example:</a:t>
            </a:r>
            <a:endParaRPr lang="en-AU" dirty="0">
              <a:solidFill>
                <a:srgbClr val="0C2032"/>
              </a:solidFill>
            </a:endParaRPr>
          </a:p>
          <a:p>
            <a:r>
              <a:rPr lang="en-AU" dirty="0">
                <a:solidFill>
                  <a:srgbClr val="0C2032"/>
                </a:solidFill>
              </a:rPr>
              <a:t>Open the </a:t>
            </a:r>
            <a:r>
              <a:rPr lang="en-AU" b="1" dirty="0">
                <a:solidFill>
                  <a:schemeClr val="accent1">
                    <a:lumMod val="50000"/>
                  </a:schemeClr>
                </a:solidFill>
              </a:rPr>
              <a:t>activity_main.xml </a:t>
            </a:r>
            <a:r>
              <a:rPr lang="en-AU" dirty="0">
                <a:solidFill>
                  <a:srgbClr val="0C2032"/>
                </a:solidFill>
              </a:rPr>
              <a:t>in Design mode and Delete the “Hello World!” </a:t>
            </a:r>
            <a:r>
              <a:rPr lang="en-AU" dirty="0" err="1">
                <a:solidFill>
                  <a:srgbClr val="0C2032"/>
                </a:solidFill>
              </a:rPr>
              <a:t>TextView</a:t>
            </a:r>
            <a:r>
              <a:rPr lang="en-AU" dirty="0">
                <a:solidFill>
                  <a:srgbClr val="0C2032"/>
                </a:solidFill>
              </a:rPr>
              <a:t>.</a:t>
            </a:r>
          </a:p>
          <a:p>
            <a:r>
              <a:rPr lang="en-AU" dirty="0">
                <a:solidFill>
                  <a:srgbClr val="0C2032"/>
                </a:solidFill>
              </a:rPr>
              <a:t>Add a </a:t>
            </a:r>
            <a:r>
              <a:rPr lang="en-AU" b="1" dirty="0">
                <a:solidFill>
                  <a:schemeClr val="accent1">
                    <a:lumMod val="50000"/>
                  </a:schemeClr>
                </a:solidFill>
              </a:rPr>
              <a:t>button</a:t>
            </a:r>
            <a:r>
              <a:rPr lang="en-AU" dirty="0">
                <a:solidFill>
                  <a:srgbClr val="0C2032"/>
                </a:solidFill>
              </a:rPr>
              <a:t> to the activity, and set its text attribute value to: </a:t>
            </a:r>
            <a:r>
              <a:rPr lang="en-AU" b="1" dirty="0">
                <a:solidFill>
                  <a:schemeClr val="accent1">
                    <a:lumMod val="50000"/>
                  </a:schemeClr>
                </a:solidFill>
              </a:rPr>
              <a:t>Download.</a:t>
            </a:r>
          </a:p>
          <a:p>
            <a:r>
              <a:rPr lang="en-AU" dirty="0"/>
              <a:t>Set the </a:t>
            </a:r>
            <a:r>
              <a:rPr lang="en-AU" b="1" dirty="0"/>
              <a:t>button Id </a:t>
            </a:r>
            <a:r>
              <a:rPr lang="en-AU" dirty="0"/>
              <a:t>attribute value to: </a:t>
            </a:r>
            <a:r>
              <a:rPr lang="en-AU" b="1" dirty="0" err="1">
                <a:solidFill>
                  <a:schemeClr val="accent1">
                    <a:lumMod val="50000"/>
                  </a:schemeClr>
                </a:solidFill>
              </a:rPr>
              <a:t>downloadBtn</a:t>
            </a:r>
            <a:endParaRPr lang="en-AU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3ACF955-AC70-4317-A1D6-138EF93A10A8}"/>
              </a:ext>
            </a:extLst>
          </p:cNvPr>
          <p:cNvCxnSpPr>
            <a:cxnSpLocks/>
          </p:cNvCxnSpPr>
          <p:nvPr/>
        </p:nvCxnSpPr>
        <p:spPr>
          <a:xfrm>
            <a:off x="5854535" y="2989033"/>
            <a:ext cx="167087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9F3B1F-37CB-428A-8AE4-54C705E55246}"/>
              </a:ext>
            </a:extLst>
          </p:cNvPr>
          <p:cNvSpPr txBox="1"/>
          <p:nvPr/>
        </p:nvSpPr>
        <p:spPr>
          <a:xfrm>
            <a:off x="558140" y="163320"/>
            <a:ext cx="3408219" cy="676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797" b="1" dirty="0" err="1">
                <a:solidFill>
                  <a:srgbClr val="112B43"/>
                </a:solidFill>
                <a:cs typeface="Calibri" panose="020F0502020204030204" pitchFamily="34" charset="0"/>
              </a:rPr>
              <a:t>ProgressBar</a:t>
            </a:r>
            <a:endParaRPr lang="en-US" sz="3797" b="1" dirty="0">
              <a:solidFill>
                <a:srgbClr val="112B43"/>
              </a:solidFill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32834F-5C9C-4341-9860-C02A8A2EA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6710" y="1310015"/>
            <a:ext cx="3131892" cy="522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907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A6BF70-82A6-4145-8576-552456F8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2DA4-7223-4563-87CA-B20647B02933}" type="slidenum">
              <a:rPr lang="en-US" smtClean="0"/>
              <a:t>9</a:t>
            </a:fld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747E4B2-4366-4D0F-92D9-47F2F23BFCED}"/>
              </a:ext>
            </a:extLst>
          </p:cNvPr>
          <p:cNvSpPr txBox="1">
            <a:spLocks/>
          </p:cNvSpPr>
          <p:nvPr/>
        </p:nvSpPr>
        <p:spPr>
          <a:xfrm>
            <a:off x="706509" y="1106186"/>
            <a:ext cx="5166461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b="1" dirty="0">
                <a:solidFill>
                  <a:schemeClr val="accent1">
                    <a:lumMod val="50000"/>
                  </a:schemeClr>
                </a:solidFill>
              </a:rPr>
              <a:t>Example:</a:t>
            </a:r>
            <a:r>
              <a:rPr lang="en-AU" dirty="0">
                <a:solidFill>
                  <a:srgbClr val="0C2032"/>
                </a:solidFill>
              </a:rPr>
              <a:t> </a:t>
            </a:r>
          </a:p>
          <a:p>
            <a:r>
              <a:rPr lang="en-AU" dirty="0">
                <a:solidFill>
                  <a:srgbClr val="0C2032"/>
                </a:solidFill>
              </a:rPr>
              <a:t>From the Palette panel (Widgets) drag a </a:t>
            </a:r>
            <a:r>
              <a:rPr lang="en-AU" b="1" dirty="0">
                <a:solidFill>
                  <a:schemeClr val="accent1">
                    <a:lumMod val="50000"/>
                  </a:schemeClr>
                </a:solidFill>
              </a:rPr>
              <a:t>“</a:t>
            </a:r>
            <a:r>
              <a:rPr lang="en-AU" b="1" dirty="0" err="1">
                <a:solidFill>
                  <a:schemeClr val="accent1">
                    <a:lumMod val="50000"/>
                  </a:schemeClr>
                </a:solidFill>
              </a:rPr>
              <a:t>ProgressBar</a:t>
            </a:r>
            <a:r>
              <a:rPr lang="en-AU" b="1" dirty="0">
                <a:solidFill>
                  <a:schemeClr val="accent1">
                    <a:lumMod val="50000"/>
                  </a:schemeClr>
                </a:solidFill>
              </a:rPr>
              <a:t> (Horizontal)” </a:t>
            </a:r>
            <a:r>
              <a:rPr lang="en-AU" dirty="0">
                <a:solidFill>
                  <a:srgbClr val="0C2032"/>
                </a:solidFill>
              </a:rPr>
              <a:t>and drop into your activity. </a:t>
            </a:r>
          </a:p>
          <a:p>
            <a:r>
              <a:rPr lang="en-AU" dirty="0">
                <a:solidFill>
                  <a:srgbClr val="0C2032"/>
                </a:solidFill>
              </a:rPr>
              <a:t>Set the attribute values of the </a:t>
            </a:r>
            <a:r>
              <a:rPr lang="en-AU" dirty="0" err="1">
                <a:solidFill>
                  <a:srgbClr val="0C2032"/>
                </a:solidFill>
              </a:rPr>
              <a:t>ProgressBar</a:t>
            </a:r>
            <a:r>
              <a:rPr lang="en-AU" dirty="0">
                <a:solidFill>
                  <a:srgbClr val="0C2032"/>
                </a:solidFill>
              </a:rPr>
              <a:t> as illustrated in the following figure:</a:t>
            </a:r>
          </a:p>
          <a:p>
            <a:pPr marL="0" indent="0">
              <a:buNone/>
            </a:pPr>
            <a:r>
              <a:rPr lang="en-AU" dirty="0">
                <a:solidFill>
                  <a:srgbClr val="0C2032"/>
                </a:solidFill>
              </a:rPr>
              <a:t>  </a:t>
            </a:r>
            <a:endParaRPr lang="en-AU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3ACF955-AC70-4317-A1D6-138EF93A10A8}"/>
              </a:ext>
            </a:extLst>
          </p:cNvPr>
          <p:cNvCxnSpPr>
            <a:cxnSpLocks/>
          </p:cNvCxnSpPr>
          <p:nvPr/>
        </p:nvCxnSpPr>
        <p:spPr>
          <a:xfrm>
            <a:off x="5696880" y="1927488"/>
            <a:ext cx="167087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9F3B1F-37CB-428A-8AE4-54C705E55246}"/>
              </a:ext>
            </a:extLst>
          </p:cNvPr>
          <p:cNvSpPr txBox="1"/>
          <p:nvPr/>
        </p:nvSpPr>
        <p:spPr>
          <a:xfrm>
            <a:off x="558140" y="163320"/>
            <a:ext cx="3408219" cy="676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797" b="1" dirty="0" err="1">
                <a:solidFill>
                  <a:srgbClr val="112B43"/>
                </a:solidFill>
                <a:cs typeface="Calibri" panose="020F0502020204030204" pitchFamily="34" charset="0"/>
              </a:rPr>
              <a:t>ProgressBar</a:t>
            </a:r>
            <a:endParaRPr lang="en-US" sz="3797" b="1" dirty="0">
              <a:solidFill>
                <a:srgbClr val="112B43"/>
              </a:solidFill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A341D2-94F9-4B37-B84E-85F5C5647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14" y="4469487"/>
            <a:ext cx="6642292" cy="3627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B7D02A-F1BF-451A-921C-8DD711618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7752" y="1106186"/>
            <a:ext cx="2407140" cy="29094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E8F736-A21F-4848-AB4E-29E846E03A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7284" y="3469926"/>
            <a:ext cx="2034302" cy="325154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3DE9A0A-CE8E-4DEB-AA80-01A26A1FF26A}"/>
              </a:ext>
            </a:extLst>
          </p:cNvPr>
          <p:cNvCxnSpPr>
            <a:cxnSpLocks/>
          </p:cNvCxnSpPr>
          <p:nvPr/>
        </p:nvCxnSpPr>
        <p:spPr>
          <a:xfrm>
            <a:off x="5969876" y="3388074"/>
            <a:ext cx="3767408" cy="14441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981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31343</TotalTime>
  <Words>5576</Words>
  <Application>Microsoft Office PowerPoint</Application>
  <PresentationFormat>Widescreen</PresentationFormat>
  <Paragraphs>230</Paragraphs>
  <Slides>35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(Body)</vt:lpstr>
      <vt:lpstr>Calibri (Body))</vt:lpstr>
      <vt:lpstr>Calibri Light</vt:lpstr>
      <vt:lpstr>Office Theme</vt:lpstr>
      <vt:lpstr>University of Wollongong in Dubai</vt:lpstr>
      <vt:lpstr>CSIT242 - Mobile Application Development  Android Widgets (progress bar, seek bar, Date and Time Picker Dialogs)   Lesson 8 from Android ATC Team. (2021). Android application development (12th ed.). Android ATC.  </vt:lpstr>
      <vt:lpstr>Document Change Control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 Algorithms</dc:title>
  <dc:creator>D.r Haitham Yaish</dc:creator>
  <cp:lastModifiedBy>Haitham Yaish</cp:lastModifiedBy>
  <cp:revision>1331</cp:revision>
  <dcterms:created xsi:type="dcterms:W3CDTF">2020-08-07T07:54:52Z</dcterms:created>
  <dcterms:modified xsi:type="dcterms:W3CDTF">2025-02-03T09:54:50Z</dcterms:modified>
</cp:coreProperties>
</file>