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5" r:id="rId3"/>
    <p:sldId id="268" r:id="rId4"/>
    <p:sldId id="258" r:id="rId5"/>
    <p:sldId id="269" r:id="rId6"/>
    <p:sldId id="264" r:id="rId7"/>
    <p:sldId id="266" r:id="rId8"/>
    <p:sldId id="257" r:id="rId9"/>
    <p:sldId id="261" r:id="rId10"/>
    <p:sldId id="262" r:id="rId11"/>
    <p:sldId id="263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2CE8567E-9924-48AA-AED6-15A2C9FA667A}">
          <p14:sldIdLst>
            <p14:sldId id="256"/>
            <p14:sldId id="265"/>
            <p14:sldId id="268"/>
            <p14:sldId id="258"/>
            <p14:sldId id="269"/>
            <p14:sldId id="264"/>
            <p14:sldId id="266"/>
            <p14:sldId id="257"/>
            <p14:sldId id="261"/>
            <p14:sldId id="262"/>
            <p14:sldId id="263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1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65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4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331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4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162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1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285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20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43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79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07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6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8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8F59-15B7-4231-A509-66780997B97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909C70-53B9-47F9-931C-78C12E7DDD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6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%3A%2F%2Fxd.adobe.com%2Fview%2Fa78de8ba-f94f-4e52-6661-53385b55fbfc-d1bc%2F%3Fhints%3Doff%26fbclid%3DIwAR07WbYD6w-NVwlAiRVK6PwEoELEYqf2BQqFtVY5E71alQhPLcvwdBdHpqY&amp;h=AT0DROrLIF-CJ9CpT1NeKOFYz-ny5vuXqHFPeYK7WcXfD8qZC5mg-p_tTYBxfZqfca6ZRSX0Hjythx5QQbxMT5-L3KfHMoUYBWA0jHgT1eAzMEcQQeqvD3A07VpZ7O8LBHbf3U7JrtP7qB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64D26-CEE1-4FBA-A81B-C3D9DA72A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err="1"/>
              <a:t>MultiKey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F21B224-1092-413E-8DBC-9D7093957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12" y="634972"/>
            <a:ext cx="3709245" cy="21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827AA83-16B2-4FA7-B019-7513D9BF8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15" y="887124"/>
            <a:ext cx="7291916" cy="5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1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67FE73B-E98B-4CDF-8770-DB7A11982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875487"/>
            <a:ext cx="6888716" cy="51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583F9-46F0-4EF5-AFF1-543AA811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1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da-DK" sz="80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9624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F77CB26F-C973-4E4B-82B1-9A6070DC5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7" y="904875"/>
            <a:ext cx="8395203" cy="5137150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570D9DC-3677-46A6-B548-77FA96742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5" y="5749063"/>
            <a:ext cx="1064797" cy="947302"/>
          </a:xfrm>
          <a:prstGeom prst="rect">
            <a:avLst/>
          </a:prstGeom>
        </p:spPr>
      </p:pic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7FF3FCDB-9C1B-4C50-902E-280B4002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59426" y="345830"/>
            <a:ext cx="1588655" cy="8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911C00-ADB2-4CB9-BFD2-794E3C2E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43" y="2588491"/>
            <a:ext cx="8596668" cy="1681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8000" dirty="0"/>
              <a:t>Symbolik</a:t>
            </a:r>
          </a:p>
        </p:txBody>
      </p:sp>
    </p:spTree>
    <p:extLst>
      <p:ext uri="{BB962C8B-B14F-4D97-AF65-F5344CB8AC3E}">
        <p14:creationId xmlns:p14="http://schemas.microsoft.com/office/powerpoint/2010/main" val="60917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11DA306-ED5E-4ADE-87F2-858093CED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5" y="334091"/>
            <a:ext cx="4504432" cy="6189817"/>
          </a:xfrm>
        </p:spPr>
      </p:pic>
    </p:spTree>
    <p:extLst>
      <p:ext uri="{BB962C8B-B14F-4D97-AF65-F5344CB8AC3E}">
        <p14:creationId xmlns:p14="http://schemas.microsoft.com/office/powerpoint/2010/main" val="237092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24A49-6120-4C4B-BA27-DEA3412B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88" y="2676235"/>
            <a:ext cx="8596668" cy="1505529"/>
          </a:xfrm>
        </p:spPr>
        <p:txBody>
          <a:bodyPr>
            <a:normAutofit/>
          </a:bodyPr>
          <a:lstStyle/>
          <a:p>
            <a:pPr algn="ctr"/>
            <a:r>
              <a:rPr lang="da-DK" sz="8000" dirty="0"/>
              <a:t>Styleguide</a:t>
            </a:r>
          </a:p>
        </p:txBody>
      </p:sp>
    </p:spTree>
    <p:extLst>
      <p:ext uri="{BB962C8B-B14F-4D97-AF65-F5344CB8AC3E}">
        <p14:creationId xmlns:p14="http://schemas.microsoft.com/office/powerpoint/2010/main" val="52065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F12CE-E3E3-4596-888A-6351637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8000" dirty="0"/>
              <a:t>Styleguide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772E4D-3BF3-43A5-9985-A99D10DA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l.facebook.com/l.php?u=https%3A%2F%2Fxd.adobe.com%2Fview%2Fa78de8ba-f94f-4e52-6661-53385b55fbfc-d1bc%2F%3Fhints%3Doff%26fbclid%3DIwAR07WbYD6w-NVwlAiRVK6PwEoELEYqf2BQqFtVY5E71alQhPLcvwdBdHpqY&amp;h=AT0DROrLIF-CJ9CpT1NeKOFYz-ny5vuXqHFPeYK7WcXfD8qZC5mg-p_tTYBxfZqfca6ZRSX0Hjythx5QQbxMT5-L3KfHMoUYBWA0jHgT1eAzMEcQQeqvD3A07VpZ7O8LBHbf3U7JrtP7qB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362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911C00-ADB2-4CB9-BFD2-794E3C2E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43" y="2588491"/>
            <a:ext cx="8596668" cy="1681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80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413692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1916D0D-DFC5-40EA-8472-7FCCD164B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1" y="600365"/>
            <a:ext cx="8737597" cy="6143624"/>
          </a:xfrm>
        </p:spPr>
      </p:pic>
    </p:spTree>
    <p:extLst>
      <p:ext uri="{BB962C8B-B14F-4D97-AF65-F5344CB8AC3E}">
        <p14:creationId xmlns:p14="http://schemas.microsoft.com/office/powerpoint/2010/main" val="80957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3CDF2-4E82-4B48-B50C-426B4184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98" y="2401454"/>
            <a:ext cx="8596668" cy="1727200"/>
          </a:xfrm>
        </p:spPr>
        <p:txBody>
          <a:bodyPr>
            <a:normAutofit/>
          </a:bodyPr>
          <a:lstStyle/>
          <a:p>
            <a:pPr algn="ctr"/>
            <a:r>
              <a:rPr lang="da-DK" sz="8000" dirty="0"/>
              <a:t>Personaer</a:t>
            </a:r>
          </a:p>
        </p:txBody>
      </p:sp>
    </p:spTree>
    <p:extLst>
      <p:ext uri="{BB962C8B-B14F-4D97-AF65-F5344CB8AC3E}">
        <p14:creationId xmlns:p14="http://schemas.microsoft.com/office/powerpoint/2010/main" val="85774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666EF3B6-3938-4864-A492-A802F13A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80" y="905164"/>
            <a:ext cx="6935353" cy="5201515"/>
          </a:xfrm>
        </p:spPr>
      </p:pic>
    </p:spTree>
    <p:extLst>
      <p:ext uri="{BB962C8B-B14F-4D97-AF65-F5344CB8AC3E}">
        <p14:creationId xmlns:p14="http://schemas.microsoft.com/office/powerpoint/2010/main" val="1709322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52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MultiKey</vt:lpstr>
      <vt:lpstr>PowerPoint-præsentation</vt:lpstr>
      <vt:lpstr>PowerPoint-præsentation</vt:lpstr>
      <vt:lpstr>Styleguide</vt:lpstr>
      <vt:lpstr>Styleguide</vt:lpstr>
      <vt:lpstr>PowerPoint-præsentation</vt:lpstr>
      <vt:lpstr>PowerPoint-præsentation</vt:lpstr>
      <vt:lpstr>Personaer</vt:lpstr>
      <vt:lpstr>PowerPoint-præsentation</vt:lpstr>
      <vt:lpstr>PowerPoint-præsentation</vt:lpstr>
      <vt:lpstr>PowerPoint-præsentation</vt:lpstr>
      <vt:lpstr>LOGO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MultiKey</dc:title>
  <dc:creator>Mia Daniella Pedersen</dc:creator>
  <cp:lastModifiedBy>Mia Daniella Pedersen</cp:lastModifiedBy>
  <cp:revision>5</cp:revision>
  <dcterms:created xsi:type="dcterms:W3CDTF">2019-10-29T11:45:35Z</dcterms:created>
  <dcterms:modified xsi:type="dcterms:W3CDTF">2019-10-29T12:38:59Z</dcterms:modified>
</cp:coreProperties>
</file>