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9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9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3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1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3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2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5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0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6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8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3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C0A4F164-5D96-B75E-D606-90635DB68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876" b="6679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CB1E95-C5F8-9238-E2F4-A113A09BE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GB" sz="5200" dirty="0">
                <a:solidFill>
                  <a:srgbClr val="FFFFFF"/>
                </a:solidFill>
              </a:rPr>
              <a:t>ICA2 Timetable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7A9E6-B7C7-0AD4-708F-A5AB4B1A7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GB" sz="2200" dirty="0">
                <a:solidFill>
                  <a:srgbClr val="FFFFFF"/>
                </a:solidFill>
              </a:rPr>
              <a:t>James Bainbridge – D3303414</a:t>
            </a:r>
          </a:p>
        </p:txBody>
      </p:sp>
    </p:spTree>
    <p:extLst>
      <p:ext uri="{BB962C8B-B14F-4D97-AF65-F5344CB8AC3E}">
        <p14:creationId xmlns:p14="http://schemas.microsoft.com/office/powerpoint/2010/main" val="227142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9BB0-C6D4-A97C-B10A-38ED910F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D31925-4310-E8BE-5BA1-9DF43D4B6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771980"/>
              </p:ext>
            </p:extLst>
          </p:nvPr>
        </p:nvGraphicFramePr>
        <p:xfrm>
          <a:off x="580190" y="1465623"/>
          <a:ext cx="11315031" cy="4854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433">
                  <a:extLst>
                    <a:ext uri="{9D8B030D-6E8A-4147-A177-3AD203B41FA5}">
                      <a16:colId xmlns:a16="http://schemas.microsoft.com/office/drawing/2014/main" val="1364572036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486566714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2543357957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4187274801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4112891737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235628193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3810366829"/>
                    </a:ext>
                  </a:extLst>
                </a:gridCol>
              </a:tblGrid>
              <a:tr h="1213741">
                <a:tc>
                  <a:txBody>
                    <a:bodyPr/>
                    <a:lstStyle/>
                    <a:p>
                      <a:r>
                        <a:rPr lang="en-GB" dirty="0"/>
                        <a:t>Monday – 27/11/2023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Tuesday – 28/11/2023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Wednesday – 29/11/2023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Thursday – 30/11/2023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Friday – 01/12/2023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Saturday – 02/12/2023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Sunday – 03/12/2023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255623"/>
                  </a:ext>
                </a:extLst>
              </a:tr>
              <a:tr h="1213741">
                <a:tc>
                  <a:txBody>
                    <a:bodyPr/>
                    <a:lstStyle/>
                    <a:p>
                      <a:r>
                        <a:rPr lang="en-GB" sz="1100" dirty="0"/>
                        <a:t>Planning. Creating an asset list and timetable for what I plan to create on what day.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Continue work on the tutorial level. Create some new models for the game.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Work on game project. Start on collectables and point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Work on models and implementing features into the game.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Try and see if I can get the Unreal file working at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Brainstorm ideas.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894855"/>
                  </a:ext>
                </a:extLst>
              </a:tr>
              <a:tr h="1213741">
                <a:tc>
                  <a:txBody>
                    <a:bodyPr/>
                    <a:lstStyle/>
                    <a:p>
                      <a:r>
                        <a:rPr lang="en-GB" sz="1100" dirty="0"/>
                        <a:t>Begin basic plan for the Unreal Engine file.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Create new models for the game.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Start development on enemy AI.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Create models in blender.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632"/>
                  </a:ext>
                </a:extLst>
              </a:tr>
              <a:tr h="121374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Free time – Work on finishing the tutorial level layout.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(If Unreal works at home) work on Unreal project.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(If Unreal works at home) work on Unreal project.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017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3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9BB0-C6D4-A97C-B10A-38ED910F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D31925-4310-E8BE-5BA1-9DF43D4B6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310879"/>
              </p:ext>
            </p:extLst>
          </p:nvPr>
        </p:nvGraphicFramePr>
        <p:xfrm>
          <a:off x="580190" y="1465623"/>
          <a:ext cx="11315031" cy="4854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433">
                  <a:extLst>
                    <a:ext uri="{9D8B030D-6E8A-4147-A177-3AD203B41FA5}">
                      <a16:colId xmlns:a16="http://schemas.microsoft.com/office/drawing/2014/main" val="1364572036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486566714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2543357957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4187274801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4112891737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235628193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3810366829"/>
                    </a:ext>
                  </a:extLst>
                </a:gridCol>
              </a:tblGrid>
              <a:tr h="1213741">
                <a:tc>
                  <a:txBody>
                    <a:bodyPr/>
                    <a:lstStyle/>
                    <a:p>
                      <a:r>
                        <a:rPr lang="en-GB" dirty="0"/>
                        <a:t>Monday – 04/12/2023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Tuesday – 05/12/2023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Wednesday – 06/12/2023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Thursday – 07/12/2023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Friday – 08/12/2023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Saturday – 09/12/2023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Sunday – 10/12/2023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255623"/>
                  </a:ext>
                </a:extLst>
              </a:tr>
              <a:tr h="1213741">
                <a:tc>
                  <a:txBody>
                    <a:bodyPr/>
                    <a:lstStyle/>
                    <a:p>
                      <a:r>
                        <a:rPr lang="en-GB" sz="1100" dirty="0"/>
                        <a:t>Finish second floor to main level.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Continue work on the mechanics for the game/finish second floor of main level.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Work on game project. Start on collectables and point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Work on models and implementing features into the game.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Brainstorm ideas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Brainstorm ideas.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Brainstorm ideas.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894855"/>
                  </a:ext>
                </a:extLst>
              </a:tr>
              <a:tr h="1213741">
                <a:tc>
                  <a:txBody>
                    <a:bodyPr/>
                    <a:lstStyle/>
                    <a:p>
                      <a:r>
                        <a:rPr lang="en-GB" sz="1100" dirty="0"/>
                        <a:t>Add mechanics such as points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Start work on boss level. Draw faces that it will swap to during fight.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Create new models for the game.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Start development on enemy AI.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632"/>
                  </a:ext>
                </a:extLst>
              </a:tr>
              <a:tr h="1213741">
                <a:tc>
                  <a:txBody>
                    <a:bodyPr/>
                    <a:lstStyle/>
                    <a:p>
                      <a:r>
                        <a:rPr lang="en-GB" sz="1100" dirty="0"/>
                        <a:t>Add models such as lights and extra. (Finish gun?)</a:t>
                      </a:r>
                    </a:p>
                    <a:p>
                      <a:r>
                        <a:rPr lang="en-GB" sz="1100" dirty="0"/>
                        <a:t>Bigger walls for </a:t>
                      </a:r>
                      <a:r>
                        <a:rPr lang="en-GB" sz="1100"/>
                        <a:t>second floor.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Free time – Model enemy and possibly finish boss level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Draw boss face.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Refine enemy AI/spawn points (jumpscare).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.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017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23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9BB0-C6D4-A97C-B10A-38ED910F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D31925-4310-E8BE-5BA1-9DF43D4B6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702833"/>
              </p:ext>
            </p:extLst>
          </p:nvPr>
        </p:nvGraphicFramePr>
        <p:xfrm>
          <a:off x="580190" y="1465623"/>
          <a:ext cx="11315031" cy="4854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433">
                  <a:extLst>
                    <a:ext uri="{9D8B030D-6E8A-4147-A177-3AD203B41FA5}">
                      <a16:colId xmlns:a16="http://schemas.microsoft.com/office/drawing/2014/main" val="1364572036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486566714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2543357957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4187274801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4112891737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235628193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3810366829"/>
                    </a:ext>
                  </a:extLst>
                </a:gridCol>
              </a:tblGrid>
              <a:tr h="1213741">
                <a:tc>
                  <a:txBody>
                    <a:bodyPr/>
                    <a:lstStyle/>
                    <a:p>
                      <a:r>
                        <a:rPr lang="en-GB" dirty="0"/>
                        <a:t>Monday – 11/12/2023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Tuesday – 12/12/2023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Wednesday – 13/12/2023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Thursday – 14/12/2023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Friday – 15/12/2023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Saturday – 16/12/2023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Sunday – 17/12/2023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255623"/>
                  </a:ext>
                </a:extLst>
              </a:tr>
              <a:tr h="1213741">
                <a:tc>
                  <a:txBody>
                    <a:bodyPr/>
                    <a:lstStyle/>
                    <a:p>
                      <a:r>
                        <a:rPr lang="en-GB" sz="1100" dirty="0"/>
                        <a:t>Add lights second floor to main level.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Continue work on the mechanics for the game/finish second floor of main level.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Submit 1</a:t>
                      </a:r>
                      <a:r>
                        <a:rPr lang="en-GB" sz="1100" baseline="30000" dirty="0"/>
                        <a:t>st</a:t>
                      </a:r>
                      <a:r>
                        <a:rPr lang="en-GB" sz="1100" dirty="0"/>
                        <a:t> version.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Add more targets/points.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Brainstorm ideas.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Brainstorm ideas.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894855"/>
                  </a:ext>
                </a:extLst>
              </a:tr>
              <a:tr h="1213741">
                <a:tc>
                  <a:txBody>
                    <a:bodyPr/>
                    <a:lstStyle/>
                    <a:p>
                      <a:r>
                        <a:rPr lang="en-GB" sz="1100" dirty="0"/>
                        <a:t>Fix points system to allow it to be shared across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Model the boss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Create new models for the game.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Bug fixes.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632"/>
                  </a:ext>
                </a:extLst>
              </a:tr>
              <a:tr h="1213741">
                <a:tc>
                  <a:txBody>
                    <a:bodyPr/>
                    <a:lstStyle/>
                    <a:p>
                      <a:r>
                        <a:rPr lang="en-GB" sz="1100" dirty="0"/>
                        <a:t>Make the key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Free time – Model enemy and possibly finish boss level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Draw boss face.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017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20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9BB0-C6D4-A97C-B10A-38ED910F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D31925-4310-E8BE-5BA1-9DF43D4B6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887638"/>
              </p:ext>
            </p:extLst>
          </p:nvPr>
        </p:nvGraphicFramePr>
        <p:xfrm>
          <a:off x="580190" y="1465623"/>
          <a:ext cx="11315031" cy="4854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433">
                  <a:extLst>
                    <a:ext uri="{9D8B030D-6E8A-4147-A177-3AD203B41FA5}">
                      <a16:colId xmlns:a16="http://schemas.microsoft.com/office/drawing/2014/main" val="1364572036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486566714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2543357957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4187274801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4112891737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235628193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3810366829"/>
                    </a:ext>
                  </a:extLst>
                </a:gridCol>
              </a:tblGrid>
              <a:tr h="1213741">
                <a:tc>
                  <a:txBody>
                    <a:bodyPr/>
                    <a:lstStyle/>
                    <a:p>
                      <a:r>
                        <a:rPr lang="en-GB" dirty="0"/>
                        <a:t>Monday – 18/12/2023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Tuesday – 19/12/2023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Wednesday – 20/12/2023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Thursday – 21/12/2023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Friday – 22/12/2023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Saturday – 23/12/2023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Sunday – 24/12/2023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255623"/>
                  </a:ext>
                </a:extLst>
              </a:tr>
              <a:tr h="1213741">
                <a:tc>
                  <a:txBody>
                    <a:bodyPr/>
                    <a:lstStyle/>
                    <a:p>
                      <a:r>
                        <a:rPr lang="en-GB" sz="1100" dirty="0"/>
                        <a:t>Add small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Add Textures to certain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Fix boss face.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Test the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See if I can improve existing code.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Christmas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Christmas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894855"/>
                  </a:ext>
                </a:extLst>
              </a:tr>
              <a:tr h="1213741">
                <a:tc>
                  <a:txBody>
                    <a:bodyPr/>
                    <a:lstStyle/>
                    <a:p>
                      <a:r>
                        <a:rPr lang="en-GB" sz="1100" dirty="0"/>
                        <a:t>Bug Fixes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Add victory screen.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632"/>
                  </a:ext>
                </a:extLst>
              </a:tr>
              <a:tr h="1213741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017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03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9BB0-C6D4-A97C-B10A-38ED910F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D31925-4310-E8BE-5BA1-9DF43D4B6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862335"/>
              </p:ext>
            </p:extLst>
          </p:nvPr>
        </p:nvGraphicFramePr>
        <p:xfrm>
          <a:off x="580190" y="1465623"/>
          <a:ext cx="11315031" cy="4854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433">
                  <a:extLst>
                    <a:ext uri="{9D8B030D-6E8A-4147-A177-3AD203B41FA5}">
                      <a16:colId xmlns:a16="http://schemas.microsoft.com/office/drawing/2014/main" val="1364572036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486566714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2543357957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4187274801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4112891737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235628193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3810366829"/>
                    </a:ext>
                  </a:extLst>
                </a:gridCol>
              </a:tblGrid>
              <a:tr h="1213741">
                <a:tc>
                  <a:txBody>
                    <a:bodyPr/>
                    <a:lstStyle/>
                    <a:p>
                      <a:r>
                        <a:rPr lang="en-GB" dirty="0"/>
                        <a:t>Monday – 25/12/2023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Tuesday – 26/12/2023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Wednesday – 27/12/2023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Thursday – 28/12/2023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Friday – 29/12/2023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Saturday – 30/12/2023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Sunday – 31/12/2023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255623"/>
                  </a:ext>
                </a:extLst>
              </a:tr>
              <a:tr h="1213741">
                <a:tc>
                  <a:txBody>
                    <a:bodyPr/>
                    <a:lstStyle/>
                    <a:p>
                      <a:r>
                        <a:rPr lang="en-GB" sz="1100" dirty="0"/>
                        <a:t>Christmas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Christmas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Plan new ideas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Brainstorm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Add game over screen.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Test new ideas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Try and implement enemy spawn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894855"/>
                  </a:ext>
                </a:extLst>
              </a:tr>
              <a:tr h="1213741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Bug fixes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Make sure widgets function correctly.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Add boxes to map to add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632"/>
                  </a:ext>
                </a:extLst>
              </a:tr>
              <a:tr h="1213741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Try and add settings (Optional)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017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91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9BB0-C6D4-A97C-B10A-38ED910F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6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D31925-4310-E8BE-5BA1-9DF43D4B6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846368"/>
              </p:ext>
            </p:extLst>
          </p:nvPr>
        </p:nvGraphicFramePr>
        <p:xfrm>
          <a:off x="580190" y="1465623"/>
          <a:ext cx="11315031" cy="4854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433">
                  <a:extLst>
                    <a:ext uri="{9D8B030D-6E8A-4147-A177-3AD203B41FA5}">
                      <a16:colId xmlns:a16="http://schemas.microsoft.com/office/drawing/2014/main" val="1364572036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486566714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2543357957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4187274801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4112891737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235628193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3810366829"/>
                    </a:ext>
                  </a:extLst>
                </a:gridCol>
              </a:tblGrid>
              <a:tr h="1213741">
                <a:tc>
                  <a:txBody>
                    <a:bodyPr/>
                    <a:lstStyle/>
                    <a:p>
                      <a:r>
                        <a:rPr lang="en-GB" dirty="0"/>
                        <a:t>Monday – 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Tuesday – 02/01/2023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Wednesday – 03/01/2024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Thursday – 04/01/2024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Friday – 05/01/2024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Saturday – 06/01/2024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Sunday – 07/01/2024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255623"/>
                  </a:ext>
                </a:extLst>
              </a:tr>
              <a:tr h="1213741">
                <a:tc>
                  <a:txBody>
                    <a:bodyPr/>
                    <a:lstStyle/>
                    <a:p>
                      <a:r>
                        <a:rPr lang="en-GB" sz="1100" dirty="0"/>
                        <a:t>Bug fixes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Fix light errors.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Bug fixes.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Test new ideas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Bug fixes.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Bug fixes.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Bug fixes.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894855"/>
                  </a:ext>
                </a:extLst>
              </a:tr>
              <a:tr h="1213741">
                <a:tc>
                  <a:txBody>
                    <a:bodyPr/>
                    <a:lstStyle/>
                    <a:p>
                      <a:r>
                        <a:rPr lang="en-GB" sz="1100" dirty="0"/>
                        <a:t>Small additions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Test new ideas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Add small details.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Add small details.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Add small details.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632"/>
                  </a:ext>
                </a:extLst>
              </a:tr>
              <a:tr h="1213741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Reupload to OneDrive to access at Uni.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017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10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9BB0-C6D4-A97C-B10A-38ED910F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7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D31925-4310-E8BE-5BA1-9DF43D4B6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158977"/>
              </p:ext>
            </p:extLst>
          </p:nvPr>
        </p:nvGraphicFramePr>
        <p:xfrm>
          <a:off x="580190" y="1465623"/>
          <a:ext cx="11315031" cy="4854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433">
                  <a:extLst>
                    <a:ext uri="{9D8B030D-6E8A-4147-A177-3AD203B41FA5}">
                      <a16:colId xmlns:a16="http://schemas.microsoft.com/office/drawing/2014/main" val="1364572036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486566714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2543357957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4187274801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4112891737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235628193"/>
                    </a:ext>
                  </a:extLst>
                </a:gridCol>
                <a:gridCol w="1616433">
                  <a:extLst>
                    <a:ext uri="{9D8B030D-6E8A-4147-A177-3AD203B41FA5}">
                      <a16:colId xmlns:a16="http://schemas.microsoft.com/office/drawing/2014/main" val="3810366829"/>
                    </a:ext>
                  </a:extLst>
                </a:gridCol>
              </a:tblGrid>
              <a:tr h="1213741">
                <a:tc>
                  <a:txBody>
                    <a:bodyPr/>
                    <a:lstStyle/>
                    <a:p>
                      <a:r>
                        <a:rPr lang="en-GB" dirty="0"/>
                        <a:t>Monday – 08/01/2024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Tuesday – 09/01/2023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Wednesday – 10/01/2024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Thursday – 11/01/2024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Friday – 12/01/2024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Saturday – 13/01/2024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Sunday – 14/01/2024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255623"/>
                  </a:ext>
                </a:extLst>
              </a:tr>
              <a:tr h="1213741">
                <a:tc>
                  <a:txBody>
                    <a:bodyPr/>
                    <a:lstStyle/>
                    <a:p>
                      <a:r>
                        <a:rPr lang="en-GB" sz="1100" dirty="0"/>
                        <a:t>Bug fixes.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Bug fixes.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Submit final version (If unable on Tuesday)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894855"/>
                  </a:ext>
                </a:extLst>
              </a:tr>
              <a:tr h="1213741">
                <a:tc>
                  <a:txBody>
                    <a:bodyPr/>
                    <a:lstStyle/>
                    <a:p>
                      <a:r>
                        <a:rPr lang="en-GB" sz="1100" dirty="0"/>
                        <a:t>Add small details + New models.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Add small details such as missing sound effects.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4632"/>
                  </a:ext>
                </a:extLst>
              </a:tr>
              <a:tr h="1213743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Submit Final Version.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017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422568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673</Words>
  <Application>Microsoft Office PowerPoint</Application>
  <PresentationFormat>Widescreen</PresentationFormat>
  <Paragraphs>140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AvenirNext LT Pro Medium</vt:lpstr>
      <vt:lpstr>Sabon Next LT</vt:lpstr>
      <vt:lpstr>DappledVTI</vt:lpstr>
      <vt:lpstr>ICA2 Timetable</vt:lpstr>
      <vt:lpstr>Week 1</vt:lpstr>
      <vt:lpstr>Week 2</vt:lpstr>
      <vt:lpstr>Week 3</vt:lpstr>
      <vt:lpstr>Week 4</vt:lpstr>
      <vt:lpstr>Week 5</vt:lpstr>
      <vt:lpstr>Week 6</vt:lpstr>
      <vt:lpstr>Week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ICA2 Timetable</dc:title>
  <dc:creator>BAINBRIDGE, JAMES (Student)</dc:creator>
  <cp:lastModifiedBy>BAINBRIDGE, JAMES (Student)</cp:lastModifiedBy>
  <cp:revision>7</cp:revision>
  <dcterms:created xsi:type="dcterms:W3CDTF">2023-11-27T13:41:05Z</dcterms:created>
  <dcterms:modified xsi:type="dcterms:W3CDTF">2024-01-09T11:12:32Z</dcterms:modified>
</cp:coreProperties>
</file>