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/>
  <p:notesSz cx="6797675" cy="987425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/>
  <p:extLst>
    <p:ext uri="smNativeData">
      <pr:smAppRevision xmlns:pr="smNativeData" dt="1592079720" val="976" rev64="64" revOS="3"/>
      <pr:smFileRevision xmlns:pr="smNativeData" dt="1592079720" val="0"/>
      <pr:guideOptions xmlns:pr="smNativeData" dt="159207972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102" d="100"/>
          <a:sy n="102" d="100"/>
        </p:scale>
        <p:origin x="1710" y="211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02" d="100"/>
          <a:sy n="102" d="100"/>
        </p:scale>
        <p:origin x="1710" y="211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Ph8AANopAADW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7105" cy="481076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notes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C4UAABJAwAAEAAAACYAAAAIAAAAPQ8AAAAAAAA="/>
              </a:ext>
            </a:extLst>
          </p:cNvSpPr>
          <p:nvPr>
            <p:ph type="hdr"/>
          </p:nvPr>
        </p:nvSpPr>
        <p:spPr>
          <a:xfrm>
            <a:off x="0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&lt;header&gt;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Xaym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AAAAAIEuAABJAwAAEAAAACYAAAAIAAAAPQ8AAAAAAAA="/>
              </a:ext>
            </a:extLst>
          </p:cNvSpPr>
          <p:nvPr>
            <p:ph type="dt"/>
          </p:nvPr>
        </p:nvSpPr>
        <p:spPr>
          <a:xfrm>
            <a:off x="4279265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&lt;date/time&gt;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aDXlXh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4iA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fD4AAC4UAADFQQAAEAAAACYAAAAIAAAAvQ8AAAAAAAA="/>
              </a:ext>
            </a:extLst>
          </p:cNvSpPr>
          <p:nvPr>
            <p:ph type="ftr"/>
          </p:nvPr>
        </p:nvSpPr>
        <p:spPr>
          <a:xfrm>
            <a:off x="0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&lt;footer&gt;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aDXlXh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T4L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fD4AAIEuAADFQQAAEAAAACYAAAAIAAAAvQ8AAAAAAAA="/>
              </a:ext>
            </a:extLst>
          </p:cNvSpPr>
          <p:nvPr>
            <p:ph type="sldNum"/>
          </p:nvPr>
        </p:nvSpPr>
        <p:spPr>
          <a:xfrm>
            <a:off x="4279265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fld id="{21394B34-7ACC-6CBD-8281-8CE805CF74D9}" type="slidenum"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7D937825-6B90-C68E-DE2B-9DDB366528C8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6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7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0624E9EA-A4EB-711F-A59C-524AA7D25307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8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pic>
        <p:nvPicPr>
          <p:cNvPr id="5" name="Picture 42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43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XIgAAEAAAACYAAAAIAAAAvYAAAAAAAAA="/>
              </a:ext>
            </a:extLst>
          </p:cNvSpPr>
          <p:nvPr>
            <p:ph type="subTitle"/>
          </p:nvPr>
        </p:nvSpPr>
        <p:spPr>
          <a:xfrm>
            <a:off x="457200" y="1604645"/>
            <a:ext cx="8228965" cy="397764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DNV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BWIgAAEAAAACYAAAAIAAAAvYAAAAAAAAA="/>
              </a:ext>
            </a:extLst>
          </p:cNvSpPr>
          <p:nvPr>
            <p:ph type="subTitle"/>
          </p:nvPr>
        </p:nvSpPr>
        <p:spPr>
          <a:xfrm>
            <a:off x="457200" y="273685"/>
            <a:ext cx="8228965" cy="53079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in"/>
            </a:lvl1pPr>
            <a:lvl2pPr>
              <a:defRPr lang="en-in"/>
            </a:lvl2pPr>
            <a:lvl3pPr>
              <a:defRPr lang="en-in"/>
            </a:lvl3pPr>
            <a:lvl4pPr>
              <a:defRPr lang="en-in"/>
            </a:lvl4pPr>
            <a:lvl5pPr>
              <a:defRPr lang="en-in"/>
            </a:lvl5pPr>
            <a:lvl6pPr>
              <a:defRPr lang="en-in"/>
            </a:lvl6pPr>
            <a:lvl7pPr>
              <a:defRPr lang="en-in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<Relationship Id="rId21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1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Mj///8+OAAAbyo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5560"/>
            <a:ext cx="9142730" cy="6933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1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AAAAA8AAAAOYIAABQCAAAEAAAACYAAAAIAAAA//////////8="/>
              </a:ext>
            </a:extLst>
          </p:cNvSpPr>
          <p:nvPr/>
        </p:nvSpPr>
        <p:spPr>
          <a:xfrm>
            <a:off x="0" y="152400"/>
            <a:ext cx="1446530" cy="1198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lang="en-us"/>
            </a:pPr>
          </a:p>
          <a:p>
            <a:pPr>
              <a:lnSpc>
                <a:spcPct val="100000"/>
              </a:lnSpc>
              <a:defRPr lang="en-us"/>
            </a:pPr>
          </a:p>
          <a:p>
            <a:pPr>
              <a:lnSpc>
                <a:spcPct val="100000"/>
              </a:lnSpc>
              <a:defRPr lang="en-us"/>
            </a:pPr>
          </a:p>
          <a:p>
            <a:pPr>
              <a:lnSpc>
                <a:spcPct val="100000"/>
              </a:lnSpc>
              <a:defRPr lang="en-us"/>
            </a:pPr>
          </a:p>
        </p:txBody>
      </p:sp>
      <p:pic>
        <p:nvPicPr>
          <p:cNvPr id="4" name="Google Shape;13;p2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gHbMC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wEAANoAAABxBgAA0w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8430"/>
            <a:ext cx="867410" cy="9709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15;p2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oBAAAKMAAACXGgAAuQ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702560" y="103505"/>
            <a:ext cx="161988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oogle Shape;16;p2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mRoAAKgAAACOJAAAuwY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323715" y="106680"/>
            <a:ext cx="1618615" cy="987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17;p2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cSQAALgAAABmLgAAzgY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923915" y="116840"/>
            <a:ext cx="161861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Google Shape;18;p2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SS4AALAAAAA+OAAAxgY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524115" y="111760"/>
            <a:ext cx="161861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Google Shape;19;p2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AcAAKEAAAB2EQAAtgYAABAAAAAmAAAACAAAAP//////////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102235"/>
            <a:ext cx="1619250" cy="9886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Google Shape;20;p2"/>
          <p:cNvPicPr>
            <a:extLst>
              <a:ext uri="smNativeData">
                <pr:smNativeData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Ui4AANgJAAApOAAAYSkAABAAAAAmAAAACAAAAP//////////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7529830" y="1600200"/>
            <a:ext cx="1599565" cy="51263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PlaceHolder 2"/>
          <p:cNvSpPr>
            <a:spLocks noGrp="1" noChangeArrowheads="1"/>
            <a:extLst>
              <a:ext uri="smNativeData">
                <pr:smNativeData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vQ8AAP8fAAA=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title text format</a:t>
            </a:r>
          </a:p>
        </p:txBody>
      </p:sp>
      <p:sp>
        <p:nvSpPr>
          <p:cNvPr id="12" name="PlaceHolder 3"/>
          <p:cNvSpPr>
            <a:spLocks noGrp="1" noChangeArrowheads="1"/>
            <a:extLst>
              <a:ext uri="smNativeData">
                <pr:smNativeData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Q8AAP8fAAA=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outline text format</a:t>
            </a:r>
          </a:p>
          <a:p>
            <a:pPr lvl="1">
              <a:defRPr lang="en-in"/>
            </a:pPr>
            <a:r>
              <a:t>Second Outline Level</a:t>
            </a:r>
          </a:p>
          <a:p>
            <a:pPr lvl="2">
              <a:defRPr lang="en-in"/>
            </a:pPr>
            <a:r>
              <a:t>Third Outline Level</a:t>
            </a:r>
          </a:p>
          <a:p>
            <a:pPr lvl="3">
              <a:defRPr lang="en-in"/>
            </a:pPr>
            <a:r>
              <a:t>Fourth Outline Level</a:t>
            </a:r>
          </a:p>
          <a:p>
            <a:pPr lvl="4">
              <a:defRPr lang="en-in"/>
            </a:pPr>
            <a:r>
              <a:t>Fifth Outline Level</a:t>
            </a:r>
          </a:p>
          <a:p>
            <a:pPr lvl="5">
              <a:defRPr lang="en-in"/>
            </a:pPr>
            <a:r>
              <a:t>Sixth Outline Level</a:t>
            </a:r>
          </a:p>
          <a:p>
            <a:pPr lvl="6">
              <a:defRPr lang="en-in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ts val="1440"/>
        <a:buFont typeface="StarSymbol" pitchFamily="0" charset="0"/>
        <a:buChar char=""/>
        <a:tabLst/>
        <a:defRPr lang="en-i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2100"/>
        <a:buFont typeface="StarSymbol" pitchFamily="0" charset="0"/>
        <a:buChar char=""/>
        <a:tabLst/>
        <a:defRPr lang="en-i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080"/>
        <a:buFont typeface="StarSymbol" pitchFamily="0" charset="0"/>
        <a:buChar char=""/>
        <a:tabLst/>
        <a:defRPr lang="en-i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500"/>
        <a:buFont typeface="StarSymbol" pitchFamily="0" charset="0"/>
        <a:buChar char="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pitchFamily="0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pitchFamily="0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pitchFamily="0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QibA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lAQAAowsAALQ0AACZEgAAEAAAACYAAAAIAAAA//////////8="/>
              </a:ext>
            </a:extLst>
          </p:cNvSpPr>
          <p:nvPr/>
        </p:nvSpPr>
        <p:spPr>
          <a:xfrm>
            <a:off x="267335" y="1891665"/>
            <a:ext cx="8300085" cy="1131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36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Final Mini Project Demonstration</a:t>
            </a:r>
          </a:p>
          <a:p>
            <a:pPr algn="ctr">
              <a:lnSpc>
                <a:spcPct val="100000"/>
              </a:lnSpc>
              <a:defRPr lang="en-us"/>
            </a:pPr>
            <a:r>
              <a:rPr lang="en-in" sz="3600">
                <a:solidFill>
                  <a:srgbClr val="FF0000"/>
                </a:solidFill>
                <a:latin typeface="Trebuchet MS" pitchFamily="0" charset="0"/>
                <a:ea typeface="DejaVu Sans" pitchFamily="1" charset="0"/>
                <a:cs typeface="DejaVu Sans" pitchFamily="1" charset="0"/>
              </a:rPr>
              <a:t>Subject code here</a:t>
            </a:r>
          </a:p>
          <a:p>
            <a:pPr>
              <a:lnSpc>
                <a:spcPct val="100000"/>
              </a:lnSpc>
              <a:defRPr lang="en-us"/>
            </a:pPr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wbVm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IAgAAtBUAAI42AACnIgAAAAAAACYAAAAIAAAA//////////8="/>
              </a:ext>
            </a:extLst>
          </p:cNvSpPr>
          <p:nvPr/>
        </p:nvSpPr>
        <p:spPr>
          <a:xfrm>
            <a:off x="411480" y="3528060"/>
            <a:ext cx="8456930" cy="2105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2000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Project Title:  </a:t>
            </a:r>
            <a:r>
              <a:rPr lang="en-in" sz="2000">
                <a:solidFill>
                  <a:srgbClr val="000000"/>
                </a:solidFill>
                <a:latin typeface="Calibri" pitchFamily="2" charset="0"/>
                <a:ea typeface="DejaVu Sans" pitchFamily="1" charset="0"/>
                <a:cs typeface="DejaVu Sans" pitchFamily="1" charset="0"/>
              </a:rPr>
              <a:t>Energy efficiency for HDFS</a:t>
            </a:r>
            <a:r>
              <a:rPr lang="en-in" sz="2000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  </a:t>
            </a:r>
          </a:p>
          <a:p>
            <a:pPr algn="ctr">
              <a:lnSpc>
                <a:spcPct val="100000"/>
              </a:lnSpc>
              <a:defRPr lang="en-us"/>
            </a:pPr>
            <a:r>
              <a:rPr lang="en-in" sz="2000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Project ID :  </a:t>
            </a:r>
            <a:r>
              <a:rPr lang="en-in" sz="2000">
                <a:solidFill>
                  <a:srgbClr val="000000"/>
                </a:solidFill>
                <a:latin typeface="Calibri" pitchFamily="2" charset="0"/>
                <a:ea typeface="DejaVu Sans" pitchFamily="1" charset="0"/>
                <a:cs typeface="DejaVu Sans" pitchFamily="1" charset="0"/>
              </a:rPr>
              <a:t>MPW20HLP03</a:t>
            </a:r>
            <a:endParaRPr lang="en-in" sz="2000">
              <a:solidFill>
                <a:srgbClr val="000000"/>
              </a:solidFill>
              <a:latin typeface="Calibri" pitchFamily="2" charset="0"/>
              <a:ea typeface="DejaVu Sans" pitchFamily="1" charset="0"/>
              <a:cs typeface="DejaVu Sans" pitchFamily="1" charset="0"/>
            </a:endParaRPr>
          </a:p>
          <a:p>
            <a:pPr algn="ctr">
              <a:lnSpc>
                <a:spcPct val="100000"/>
              </a:lnSpc>
              <a:defRPr lang="en-us"/>
            </a:pPr>
            <a:r>
              <a:rPr lang="en-in" sz="2000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Project Guide:  </a:t>
            </a:r>
            <a:r>
              <a:rPr lang="en-in" sz="2000">
                <a:solidFill>
                  <a:srgbClr val="000000"/>
                </a:solidFill>
                <a:latin typeface="Calibri" pitchFamily="2" charset="0"/>
                <a:ea typeface="DejaVu Sans" pitchFamily="1" charset="0"/>
                <a:cs typeface="DejaVu Sans" pitchFamily="1" charset="0"/>
              </a:rPr>
              <a:t>Prof. H L Phalachandra</a:t>
            </a:r>
            <a:endParaRPr lang="en-in" sz="2000">
              <a:solidFill>
                <a:srgbClr val="000000"/>
              </a:solidFill>
              <a:latin typeface="Calibri" pitchFamily="2" charset="0"/>
              <a:ea typeface="DejaVu Sans" pitchFamily="1" charset="0"/>
              <a:cs typeface="DejaVu Sans" pitchFamily="1" charset="0"/>
            </a:endParaRPr>
          </a:p>
          <a:p>
            <a:pPr algn="ctr">
              <a:lnSpc>
                <a:spcPct val="100000"/>
              </a:lnSpc>
              <a:defRPr lang="en-us"/>
            </a:pPr>
            <a:r>
              <a:rPr lang="en-in" sz="2000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Project Team : </a:t>
            </a:r>
            <a:r>
              <a:t> </a:t>
            </a:r>
            <a:r>
              <a:rPr lang="en-in" sz="2000">
                <a:solidFill>
                  <a:srgbClr val="000000"/>
                </a:solidFill>
                <a:latin typeface="Calibri" pitchFamily="2" charset="0"/>
                <a:ea typeface="DejaVu Sans" pitchFamily="1" charset="0"/>
                <a:cs typeface="DejaVu Sans" pitchFamily="1" charset="0"/>
              </a:rPr>
              <a:t>Abhishek Das (PES1201800177) </a:t>
            </a:r>
            <a:br/>
            <a:r>
              <a:rPr lang="en-in" sz="2000">
                <a:solidFill>
                  <a:srgbClr val="000000"/>
                </a:solidFill>
                <a:latin typeface="Calibri" pitchFamily="2" charset="0"/>
                <a:ea typeface="DejaVu Sans" pitchFamily="1" charset="0"/>
                <a:cs typeface="DejaVu Sans" pitchFamily="1" charset="0"/>
              </a:rPr>
              <a:t>		N Sanketh Reddy </a:t>
            </a:r>
            <a:r>
              <a:rPr lang="en-in" sz="2000">
                <a:solidFill>
                  <a:srgbClr val="000000"/>
                </a:solidFill>
              </a:rPr>
              <a:t>(PES1201800389)</a:t>
            </a:r>
            <a:r>
              <a:rPr lang="en-in" sz="2000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DejaVu Sans" pitchFamily="1" charset="0"/>
              </a:rPr>
              <a:t> </a:t>
            </a:r>
            <a:br/>
            <a:r>
              <a:rPr lang="en-in" sz="2000">
                <a:solidFill>
                  <a:srgbClr val="000000"/>
                </a:solidFill>
                <a:latin typeface="Calibri" pitchFamily="2" charset="0"/>
                <a:ea typeface="DejaVu Sans" pitchFamily="1" charset="0"/>
                <a:cs typeface="DejaVu Sans" pitchFamily="1" charset="0"/>
              </a:rPr>
              <a:t>		Bhargav SNV </a:t>
            </a:r>
            <a:r>
              <a:rPr lang="en-in" sz="2000">
                <a:solidFill>
                  <a:srgbClr val="000000"/>
                </a:solidFill>
              </a:rPr>
              <a:t>(PES1201800308)</a:t>
            </a:r>
            <a:endParaRPr lang="en-in" sz="200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defRPr lang="en-us"/>
            </a:pPr>
          </a:p>
          <a:p>
            <a:pPr algn="ctr">
              <a:lnSpc>
                <a:spcPct val="100000"/>
              </a:lnSpc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EAAACAcAAD44AADdCQAAEAAAACYAAAAIAAAA//////////8="/>
              </a:ext>
            </a:extLst>
          </p:cNvSpPr>
          <p:nvPr/>
        </p:nvSpPr>
        <p:spPr>
          <a:xfrm>
            <a:off x="2667000" y="1143000"/>
            <a:ext cx="647573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Project Abstract and Scope 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0" y="1617980"/>
            <a:ext cx="7373620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Provide a basic introduction of the Project and also an overview of the scope it entails.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EAAACAcAAD44AADdCQAAEAAAACYAAAAIAAAA//////////8="/>
              </a:ext>
            </a:extLst>
          </p:cNvSpPr>
          <p:nvPr/>
        </p:nvSpPr>
        <p:spPr>
          <a:xfrm>
            <a:off x="2667000" y="1143000"/>
            <a:ext cx="647573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Design Approach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0" y="1617980"/>
            <a:ext cx="7373620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What is the design approach followed? And Why?</a:t>
            </a:r>
          </a:p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Benefits of this approach &amp; are there any drawbacks?</a:t>
            </a:r>
          </a:p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Alternate design approaches, if 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JBwAACAcAAD44AADeCQAAEAAAACYAAAAIAAAA//////////8="/>
              </a:ext>
            </a:extLst>
          </p:cNvSpPr>
          <p:nvPr/>
        </p:nvSpPr>
        <p:spPr>
          <a:xfrm>
            <a:off x="1184275" y="1143000"/>
            <a:ext cx="7958455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Design Constraints, Assumptions &amp; Dependencies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Xl5f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0" y="1617980"/>
            <a:ext cx="7373620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Discuss the design constraints and assumptions that you have made to select the design approach.</a:t>
            </a:r>
          </a:p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Discuss any dependencies that your design approach has and their impact on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Design Description/UI Design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516890" y="2133600"/>
            <a:ext cx="7004685" cy="3732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Add as many slides as required to cover the following aspects:</a:t>
            </a:r>
          </a:p>
          <a:p>
            <a:pPr algn="just">
              <a:lnSpc>
                <a:spcPct val="100000"/>
              </a:lnSpc>
              <a:defRPr lang="en-us"/>
            </a:pPr>
          </a:p>
          <a:p>
            <a:pPr algn="just">
              <a:lnSpc>
                <a:spcPct val="100000"/>
              </a:lnSpc>
              <a:buSzPts val="1440"/>
              <a:buFont typeface="Arial" pitchFamily="2" charset="0"/>
              <a:buAutoNum type="arabicPeriod"/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Arial" pitchFamily="2" charset="0"/>
                <a:cs typeface="DejaVu Sans" pitchFamily="1" charset="0"/>
              </a:rPr>
              <a:t>Master class diagram </a:t>
            </a:r>
          </a:p>
          <a:p>
            <a:pPr algn="just">
              <a:lnSpc>
                <a:spcPct val="100000"/>
              </a:lnSpc>
              <a:buSzPts val="1440"/>
              <a:buFont typeface="Arial" pitchFamily="2" charset="0"/>
              <a:buAutoNum type="arabicPeriod"/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Arial" pitchFamily="2" charset="0"/>
                <a:cs typeface="DejaVu Sans" pitchFamily="1" charset="0"/>
              </a:rPr>
              <a:t>ER Diagram</a:t>
            </a:r>
          </a:p>
          <a:p>
            <a:pPr algn="just">
              <a:lnSpc>
                <a:spcPct val="100000"/>
              </a:lnSpc>
              <a:buSzPts val="1440"/>
              <a:buFont typeface="Arial" pitchFamily="2" charset="0"/>
              <a:buAutoNum type="arabicPeriod"/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Arial" pitchFamily="2" charset="0"/>
                <a:cs typeface="DejaVu Sans" pitchFamily="1" charset="0"/>
              </a:rPr>
              <a:t>User Interface Diagrams/ Use Case Diagrams</a:t>
            </a:r>
          </a:p>
          <a:p>
            <a:pPr algn="just">
              <a:lnSpc>
                <a:spcPct val="100000"/>
              </a:lnSpc>
              <a:buSzPts val="1440"/>
              <a:buFont typeface="Arial" pitchFamily="2" charset="0"/>
              <a:buAutoNum type="arabicPeriod"/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Arial" pitchFamily="2" charset="0"/>
                <a:cs typeface="DejaVu Sans" pitchFamily="1" charset="0"/>
              </a:rPr>
              <a:t>Report Layouts</a:t>
            </a:r>
          </a:p>
          <a:p>
            <a:pPr algn="just">
              <a:lnSpc>
                <a:spcPct val="100000"/>
              </a:lnSpc>
              <a:buSzPts val="1440"/>
              <a:buFont typeface="Arial" pitchFamily="2" charset="0"/>
              <a:buAutoNum type="arabicPeriod"/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Arial" pitchFamily="2" charset="0"/>
                <a:cs typeface="DejaVu Sans" pitchFamily="1" charset="0"/>
              </a:rPr>
              <a:t>External Interfaces</a:t>
            </a:r>
          </a:p>
          <a:p>
            <a:pPr algn="just">
              <a:lnSpc>
                <a:spcPct val="100000"/>
              </a:lnSpc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Technologies Used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wAwAAQAsAAGgtAABOKAAAEAAAACYAAAAIAAAA//////////8="/>
              </a:ext>
            </a:extLst>
          </p:cNvSpPr>
          <p:nvPr/>
        </p:nvSpPr>
        <p:spPr>
          <a:xfrm>
            <a:off x="518160" y="1828800"/>
            <a:ext cx="6863080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What technologies you plan to use and why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Project Progress So far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wAwAAQAsAAGgtAABYHwAAEAAAACYAAAAIAAAA//////////8="/>
              </a:ext>
            </a:extLst>
          </p:cNvSpPr>
          <p:nvPr/>
        </p:nvSpPr>
        <p:spPr>
          <a:xfrm>
            <a:off x="518160" y="1828800"/>
            <a:ext cx="6863080" cy="3266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What is the project progress so far?</a:t>
            </a:r>
          </a:p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What is the percentage completion of the project?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Project Demo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wAwAAQAsAAGgtAABOKAAAEAAAACYAAAAIAAAA//////////8="/>
              </a:ext>
            </a:extLst>
          </p:cNvSpPr>
          <p:nvPr/>
        </p:nvSpPr>
        <p:spPr>
          <a:xfrm>
            <a:off x="518160" y="1828800"/>
            <a:ext cx="6863080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Prepare for a demo of the project:</a:t>
            </a:r>
          </a:p>
          <a:p>
            <a:pPr algn="just">
              <a:lnSpc>
                <a:spcPct val="100000"/>
              </a:lnSpc>
              <a:buSzPts val="1440"/>
              <a:buFont typeface="Wingdings" pitchFamily="2" charset="2"/>
              <a:buChar char=""/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It need not be complete in all respects;</a:t>
            </a:r>
          </a:p>
          <a:p>
            <a:pPr algn="just">
              <a:lnSpc>
                <a:spcPct val="100000"/>
              </a:lnSpc>
              <a:buSzPts val="1440"/>
              <a:buFont typeface="Wingdings" pitchFamily="2" charset="2"/>
              <a:buChar char=""/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Need to show working of some portions of the project</a:t>
            </a:r>
          </a:p>
          <a:p>
            <a:pPr algn="just">
              <a:lnSpc>
                <a:spcPct val="100000"/>
              </a:lnSpc>
              <a:buSzPts val="1440"/>
              <a:buFont typeface="Wingdings" pitchFamily="2" charset="2"/>
              <a:buChar char=""/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Data set creation needs to be demoed wherever applicable</a:t>
            </a:r>
          </a:p>
          <a:p>
            <a:pPr algn="just">
              <a:lnSpc>
                <a:spcPct val="100000"/>
              </a:lnSpc>
              <a:defRPr lang="en-us"/>
            </a:pPr>
            <a:r>
              <a:rPr lang="en-in">
                <a:solidFill>
                  <a:srgbClr val="0033CC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 </a:t>
            </a:r>
          </a:p>
          <a:p>
            <a:pPr algn="just">
              <a:lnSpc>
                <a:spcPct val="100000"/>
              </a:lnSpc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EEQAAoBQAAH8jAAD5GAAAEAAAACYAAAAIAAAA//////////8="/>
              </a:ext>
            </a:extLst>
          </p:cNvSpPr>
          <p:nvPr/>
        </p:nvSpPr>
        <p:spPr>
          <a:xfrm>
            <a:off x="2847340" y="3352800"/>
            <a:ext cx="292290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000">
                <a:solidFill>
                  <a:srgbClr val="FF0000"/>
                </a:solidFill>
                <a:latin typeface="Trebuchet MS" pitchFamily="0" charset="0"/>
                <a:ea typeface="Trebuchet MS" pitchFamily="0" charset="0"/>
                <a:cs typeface="DejaVu Sans" pitchFamily="1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user</cp:lastModifiedBy>
  <cp:revision>0</cp:revision>
  <dcterms:created xsi:type="dcterms:W3CDTF">2020-06-14T01:46:06Z</dcterms:created>
  <dcterms:modified xsi:type="dcterms:W3CDTF">2020-06-13T20:22:00Z</dcterms:modified>
</cp:coreProperties>
</file>