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5.jpeg" ContentType="image/jpeg"/>
  <Override PartName="/ppt/media/image1.png" ContentType="image/png"/>
  <Override PartName="/ppt/media/image8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6.png" ContentType="image/png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F3EC9EC-2DAF-4798-88D8-2D97660AA036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10/01/20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3DFBB219-7091-440F-9A65-B8966ECAEF91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EC6258E-07B0-4E0B-8DDC-68C7543E2B02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10/01/20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8C57BE9B-4E65-4432-8124-500E50E738AC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1714402-9BC3-4D50-8923-3AFE02C34896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10/01/20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0D3E8124-8FF6-4D25-A82E-7BC80820FC8D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7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8710569-B96E-4A40-84B0-94035B4D2910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10/01/20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52073E4D-6C48-4CE2-ABEE-DD032A493564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3" descr=""/>
          <p:cNvPicPr/>
          <p:nvPr/>
        </p:nvPicPr>
        <p:blipFill>
          <a:blip r:embed="rId1"/>
          <a:srcRect l="0" t="14752" r="0" b="105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11160" y="0"/>
            <a:ext cx="12191760" cy="6879960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0" name="CustomShape 2"/>
          <p:cNvSpPr/>
          <p:nvPr/>
        </p:nvSpPr>
        <p:spPr>
          <a:xfrm>
            <a:off x="0" y="4525200"/>
            <a:ext cx="12191760" cy="2332440"/>
          </a:xfrm>
          <a:custGeom>
            <a:avLst/>
            <a:gdLst/>
            <a:ahLst/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1" name="TextShape 3"/>
          <p:cNvSpPr txBox="1"/>
          <p:nvPr/>
        </p:nvSpPr>
        <p:spPr>
          <a:xfrm>
            <a:off x="415080" y="5346000"/>
            <a:ext cx="11131560" cy="69444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6000" spc="-1" strike="noStrike">
                <a:solidFill>
                  <a:srgbClr val="fefefe"/>
                </a:solidFill>
                <a:latin typeface="Century Gothic"/>
              </a:rPr>
              <a:t>Week 4 Part 2</a:t>
            </a:r>
            <a:endParaRPr b="0" lang="en-US" sz="6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1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3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3"/>
          <p:cNvSpPr/>
          <p:nvPr/>
        </p:nvSpPr>
        <p:spPr>
          <a:xfrm flipH="1">
            <a:off x="7554960" y="0"/>
            <a:ext cx="4636800" cy="6857640"/>
          </a:xfrm>
          <a:custGeom>
            <a:avLst/>
            <a:gdLst/>
            <a:ahLst/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5" name="TextShape 4"/>
          <p:cNvSpPr txBox="1"/>
          <p:nvPr/>
        </p:nvSpPr>
        <p:spPr>
          <a:xfrm>
            <a:off x="7996680" y="1167480"/>
            <a:ext cx="3605760" cy="139392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efefe"/>
                </a:solidFill>
                <a:latin typeface="Century Gothic"/>
              </a:rPr>
              <a:t>Case Statements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239400" y="1063080"/>
            <a:ext cx="6993360" cy="4741560"/>
          </a:xfrm>
          <a:prstGeom prst="roundRect">
            <a:avLst>
              <a:gd name="adj" fmla="val 3876"/>
            </a:avLst>
          </a:prstGeom>
          <a:blipFill rotWithShape="0">
            <a:blip r:embed="rId3"/>
            <a:stretch>
              <a:fillRect/>
            </a:stretch>
          </a:blipFill>
          <a:ln>
            <a:solidFill>
              <a:schemeClr val="accent1"/>
            </a:solidFill>
          </a:ln>
          <a:effectLst>
            <a:outerShdw blurRad="50800" dir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680" y="0"/>
            <a:ext cx="1218708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2"/>
          <p:cNvSpPr/>
          <p:nvPr/>
        </p:nvSpPr>
        <p:spPr>
          <a:xfrm flipH="1">
            <a:off x="7554960" y="0"/>
            <a:ext cx="4636800" cy="6857640"/>
          </a:xfrm>
          <a:custGeom>
            <a:avLst/>
            <a:gdLst/>
            <a:ahLst/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9" name="TextShape 3"/>
          <p:cNvSpPr txBox="1"/>
          <p:nvPr/>
        </p:nvSpPr>
        <p:spPr>
          <a:xfrm>
            <a:off x="8164800" y="457200"/>
            <a:ext cx="3575520" cy="133236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entury Gothic"/>
              </a:rPr>
              <a:t>Getopts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105840" y="1078920"/>
            <a:ext cx="7310160" cy="4514400"/>
          </a:xfrm>
          <a:prstGeom prst="roundRect">
            <a:avLst>
              <a:gd name="adj" fmla="val 3876"/>
            </a:avLst>
          </a:prstGeom>
          <a:blipFill rotWithShape="0">
            <a:blip r:embed="rId1"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TextShape 5"/>
          <p:cNvSpPr txBox="1"/>
          <p:nvPr/>
        </p:nvSpPr>
        <p:spPr>
          <a:xfrm>
            <a:off x="8164800" y="2024640"/>
            <a:ext cx="3575520" cy="401616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Application>LibreOffice/6.3.4.2.0$Linux_X86_64 LibreOffice_project/30$Build-2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  <dc:creator/>
  <dc:description/>
  <dc:language>en-IN</dc:language>
  <cp:lastModifiedBy/>
  <dcterms:modified xsi:type="dcterms:W3CDTF">2020-01-10T21:17:44Z</dcterms:modified>
  <cp:revision>469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37</vt:i4>
  </property>
</Properties>
</file>