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9.png" ContentType="image/png"/>
  <Override PartName="/ppt/media/image6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7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C87F3A-CF7C-40EB-B97D-189B33995556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960073CC-7CDF-4417-8A61-A95E7EBBBE48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A5C92D6-4093-4513-90BC-DE0E990A2317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0DD3D63C-C61F-41A5-A42C-999E1E3E82F7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13CFF6-BC11-436D-85F4-CC6F354BCBDE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5E2E59B2-DA15-45D5-8923-0177CF8225B4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B0FD59-5ED1-4DB9-AFAF-75715A340B59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AE036791-D1DB-4D91-8D45-A7B1E9BF7B99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4 Part 3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8097480" y="1277640"/>
            <a:ext cx="3605760" cy="122868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Data processing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39400" y="1276560"/>
            <a:ext cx="6993360" cy="431496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TextShape 4"/>
          <p:cNvSpPr txBox="1"/>
          <p:nvPr/>
        </p:nvSpPr>
        <p:spPr>
          <a:xfrm>
            <a:off x="8115840" y="1277640"/>
            <a:ext cx="3605760" cy="10818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Awk Example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39400" y="1276560"/>
            <a:ext cx="6993360" cy="431496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TextShape 2"/>
          <p:cNvSpPr txBox="1"/>
          <p:nvPr/>
        </p:nvSpPr>
        <p:spPr>
          <a:xfrm>
            <a:off x="5009760" y="1159920"/>
            <a:ext cx="5489640" cy="44208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Century Gothic"/>
              </a:rPr>
              <a:t>Thank You!</a:t>
            </a:r>
            <a:endParaRPr b="0" lang="en-US" sz="9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Line 3"/>
          <p:cNvSpPr/>
          <p:nvPr/>
        </p:nvSpPr>
        <p:spPr>
          <a:xfrm>
            <a:off x="4649400" y="1696680"/>
            <a:ext cx="0" cy="3464280"/>
          </a:xfrm>
          <a:prstGeom prst="line">
            <a:avLst/>
          </a:prstGeom>
          <a:ln cap="rnd" w="2232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Shape 4"/>
          <p:cNvSpPr txBox="1"/>
          <p:nvPr/>
        </p:nvSpPr>
        <p:spPr>
          <a:xfrm>
            <a:off x="691920" y="2176200"/>
            <a:ext cx="3517200" cy="250308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r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0" lang="en-US" sz="6000" spc="-1" strike="noStrike">
                <a:solidFill>
                  <a:srgbClr val="ffffff"/>
                </a:solidFill>
                <a:latin typeface="Century Gothic"/>
              </a:rPr>
              <a:t>That's all folks!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2020-01-10T21:18:03Z</dcterms:modified>
  <cp:revision>470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