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2.png" ContentType="image/png"/>
  <Override PartName="/ppt/media/image6.png" ContentType="image/png"/>
  <Override PartName="/ppt/media/image1.png" ContentType="image/png"/>
  <Override PartName="/ppt/media/image5.jpeg" ContentType="image/jpeg"/>
  <Override PartName="/ppt/media/image3.png" ContentType="image/png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571FF64-1ACC-4DFF-BDB3-FD7F1798A8F8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8460E7F4-562C-4811-87C9-8D7F8CD17288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837FFAA-284D-4839-8FF3-94954E7E37E2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04ADBB25-55E8-40CC-A2E1-2E7D2FFC0BF0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0A920AB-3A58-428A-BD71-55AFA6272018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D9983C71-3743-4735-A219-A0FA89D648D2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DC65129-13E2-4CA0-9FA0-9EC9A88B12D1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3F18460D-0A81-4DCF-9C42-0EB907B2E982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"/>
          <p:cNvPicPr/>
          <p:nvPr/>
        </p:nvPicPr>
        <p:blipFill>
          <a:blip r:embed="rId1"/>
          <a:srcRect l="0" t="14752" r="0" b="105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11160" y="0"/>
            <a:ext cx="12191760" cy="6879960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0" y="4525200"/>
            <a:ext cx="12191760" cy="2332440"/>
          </a:xfrm>
          <a:custGeom>
            <a:avLst/>
            <a:gdLst/>
            <a:ahLst/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" name="TextShape 3"/>
          <p:cNvSpPr txBox="1"/>
          <p:nvPr/>
        </p:nvSpPr>
        <p:spPr>
          <a:xfrm>
            <a:off x="415080" y="5346000"/>
            <a:ext cx="11131560" cy="69444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fefefe"/>
                </a:solidFill>
                <a:latin typeface="Century Gothic"/>
              </a:rPr>
              <a:t>Week 3 Part 2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680" y="0"/>
            <a:ext cx="1218708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4" name="TextShape 3"/>
          <p:cNvSpPr txBox="1"/>
          <p:nvPr/>
        </p:nvSpPr>
        <p:spPr>
          <a:xfrm>
            <a:off x="8164800" y="1292760"/>
            <a:ext cx="3575520" cy="133236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rmAutofit fontScale="80000"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entury Gothic"/>
              </a:rPr>
              <a:t>Parameters and arguments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326880" y="1958760"/>
            <a:ext cx="6813000" cy="2727360"/>
          </a:xfrm>
          <a:prstGeom prst="roundRect">
            <a:avLst>
              <a:gd name="adj" fmla="val 3876"/>
            </a:avLst>
          </a:prstGeom>
          <a:blipFill rotWithShape="0">
            <a:blip r:embed="rId1"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TextShape 5"/>
          <p:cNvSpPr txBox="1"/>
          <p:nvPr/>
        </p:nvSpPr>
        <p:spPr>
          <a:xfrm>
            <a:off x="8164800" y="2024640"/>
            <a:ext cx="3575520" cy="401616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Application>LibreOffice/6.3.4.2.0$Linux_X86_64 LibreOffice_project/30$Build-2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en-IN</dc:language>
  <cp:lastModifiedBy/>
  <dcterms:modified xsi:type="dcterms:W3CDTF">2020-01-10T21:16:06Z</dcterms:modified>
  <cp:revision>466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37</vt:i4>
  </property>
</Properties>
</file>