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5.jpeg" ContentType="image/jpeg"/>
  <Override PartName="/ppt/media/image1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E64EFBD-1590-42B6-9EE2-C1BB3F4DAD09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41FF8695-E41B-4692-AEB9-6EF090986B03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082237-C04F-4CC9-BD4D-3380A27E4847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3CD53A2F-A672-44A8-BE5D-6BB68BC61A1C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1BFE24-E620-4B3A-AC49-694CB5DAE8D6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BC5AF73F-1891-4FB6-8869-7B4BCFF1F94B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8EDAAE-48F1-48F1-AF7B-B8254D0C8927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A33844D4-1FA4-4BDA-8965-F2F3571CDB90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2 Part 3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" name="TextShape 3"/>
          <p:cNvSpPr txBox="1"/>
          <p:nvPr/>
        </p:nvSpPr>
        <p:spPr>
          <a:xfrm>
            <a:off x="8146440" y="1044720"/>
            <a:ext cx="3575520" cy="13323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Reading Input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75" name="Picture 4" descr="A screenshot of a cell phone screen with text&#10;&#10;Description generated with very high confidence"/>
          <p:cNvPicPr/>
          <p:nvPr/>
        </p:nvPicPr>
        <p:blipFill>
          <a:blip r:embed="rId1"/>
          <a:stretch/>
        </p:blipFill>
        <p:spPr>
          <a:xfrm>
            <a:off x="354240" y="1896120"/>
            <a:ext cx="6534360" cy="261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TextShape 4"/>
          <p:cNvSpPr txBox="1"/>
          <p:nvPr/>
        </p:nvSpPr>
        <p:spPr>
          <a:xfrm>
            <a:off x="8657640" y="1360080"/>
            <a:ext cx="2430720" cy="1476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 fontScale="94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SysAdmin Functions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643320" y="1242720"/>
            <a:ext cx="6267600" cy="419940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2020-01-10T21:15:12Z</dcterms:modified>
  <cp:revision>464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