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5.jpeg" ContentType="image/jpe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7D7FD75-6F37-496C-BA13-59A2DBCF0ECD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1554D905-5B98-4C48-9FA2-12ED1B6D5DF9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5F35BE7-6D60-4FC6-A39D-12A3A8D602C1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D91B4F31-4131-4BFA-B8A2-36BCC099A728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6ED508A-BE10-4C39-930B-9B8412879762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02774ECC-C889-4D2C-872E-08043BBE2EF2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853FAB4-0CA8-4CFE-84B6-C3B3AA32523F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E8380878-CEAF-4DD7-B9AB-3602271A2D26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rcRect l="0" t="14752" r="0" b="105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11160" y="0"/>
            <a:ext cx="12191760" cy="687996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0" y="4525200"/>
            <a:ext cx="12191760" cy="2332440"/>
          </a:xfrm>
          <a:custGeom>
            <a:avLst/>
            <a:gdLst/>
            <a:ahLst/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415080" y="5346000"/>
            <a:ext cx="11131560" cy="69444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fefefe"/>
                </a:solidFill>
                <a:latin typeface="Century Gothic"/>
              </a:rPr>
              <a:t>Week 3 Part 1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" name="TextShape 4"/>
          <p:cNvSpPr txBox="1"/>
          <p:nvPr/>
        </p:nvSpPr>
        <p:spPr>
          <a:xfrm>
            <a:off x="8198640" y="1296000"/>
            <a:ext cx="3605760" cy="200016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Random, hashes and string manipulation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43320" y="1211400"/>
            <a:ext cx="6267600" cy="4262040"/>
          </a:xfrm>
          <a:prstGeom prst="roundRect">
            <a:avLst>
              <a:gd name="adj" fmla="val 3876"/>
            </a:avLst>
          </a:prstGeom>
          <a:blipFill rotWithShape="0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  <a:effectLst>
            <a:outerShdw blurRad="5080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Application>LibreOffice/6.3.4.2.0$Linux_X86_64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en-IN</dc:language>
  <cp:lastModifiedBy/>
  <dcterms:modified xsi:type="dcterms:W3CDTF">2020-01-10T21:15:39Z</dcterms:modified>
  <cp:revision>465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