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5.jpeg" ContentType="image/jpe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2E228C-DDD6-47ED-8B45-698E4D2A10BC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3E9F18C6-0B7B-425A-81AA-D9F6D6352F61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650077-15FF-4F9B-BE4D-FBF640B3A8DD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4A32866B-0073-47AD-9F41-63CB8D82D88A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FC7C6C-B253-4997-B805-647EB8D8184C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73DC6529-E5F3-4805-A67D-3EE4080A4679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98EAE3-107F-49FC-9937-4613004F4886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3B96A8DE-B350-4A27-A0E5-3F3CE8C8D9C1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3 Part 3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8363880" y="1516320"/>
            <a:ext cx="360576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efefe"/>
                </a:solidFill>
                <a:latin typeface="Century Gothic"/>
              </a:rPr>
              <a:t>Loops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43320" y="1422720"/>
            <a:ext cx="6267600" cy="383868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2020-01-10T21:16:40Z</dcterms:modified>
  <cp:revision>467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