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3.png" ContentType="image/png"/>
  <Override PartName="/ppt/media/image12.png" ContentType="image/png"/>
  <Override PartName="/ppt/media/image7.png" ContentType="image/png"/>
  <Override PartName="/ppt/media/image4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0.png" ContentType="image/png"/>
  <Override PartName="/ppt/media/image9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841DAFF-85B2-43AC-BC11-7B3FCF58166E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2004C88E-9503-4C54-8CE9-E7AC628E2CF8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DAF042C-7E95-4CBF-99C3-CBBFD6E86559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1A4538E0-EED8-4CAF-8285-1589A8A5061F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16939F-BFFA-4C80-A0C9-D9DAEF861002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DD51166B-9061-4A7D-9CB3-7B8F9EA77BC2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6DAAC0-19D1-4653-9637-BCD8AD0ACDAF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B59B898E-B8BC-4D5A-A065-5C1B1C191ADE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4 Part 1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143560" y="127764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efefe"/>
                </a:solidFill>
                <a:latin typeface="Century Gothic"/>
              </a:rPr>
              <a:t>Redirection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56960" y="1200960"/>
            <a:ext cx="7185600" cy="425520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8164800" y="457200"/>
            <a:ext cx="3575520" cy="13323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File descriptors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51920" y="1203480"/>
            <a:ext cx="7163280" cy="423792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5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5" name="TextShape 4"/>
          <p:cNvSpPr txBox="1"/>
          <p:nvPr/>
        </p:nvSpPr>
        <p:spPr>
          <a:xfrm>
            <a:off x="7776360" y="1047960"/>
            <a:ext cx="428508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Redirection through pipes and /dev/null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29240" y="1182600"/>
            <a:ext cx="7277400" cy="431028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2020-01-10T21:17:17Z</dcterms:modified>
  <cp:revision>468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