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5.jpeg" ContentType="image/jpeg"/>
  <Override PartName="/ppt/media/image3.png" ContentType="image/png"/>
  <Override PartName="/ppt/media/image12.png" ContentType="image/png"/>
  <Override PartName="/ppt/media/image7.png" ContentType="image/png"/>
  <Override PartName="/ppt/media/image4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8.png" ContentType="image/png"/>
  <Override PartName="/ppt/media/image10.png" ContentType="image/png"/>
  <Override PartName="/ppt/media/image9.png" ContentType="image/png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8FB001C-56B3-4AB8-AD60-8E336C4D2C07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2AA85B69-4B19-474F-B439-FC351499D86F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7FB155A-73DD-4DD9-B6EC-C09543E2E870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71BE18D1-F7D3-48FD-9293-796809BBF098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FC2D0DE-EF3A-449B-B7E4-93A877B0936F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F2210861-9602-4DA5-82DD-3DD43970DB4B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83807B9-3B3B-42D8-868C-306E0E297E6F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DB511EDC-DCCC-42B3-B7F1-00C61BF22E7D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"/>
          <p:cNvPicPr/>
          <p:nvPr/>
        </p:nvPicPr>
        <p:blipFill>
          <a:blip r:embed="rId1"/>
          <a:srcRect l="0" t="14752" r="0" b="105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11160" y="0"/>
            <a:ext cx="12191760" cy="6879960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0" y="4525200"/>
            <a:ext cx="12191760" cy="2332440"/>
          </a:xfrm>
          <a:custGeom>
            <a:avLst/>
            <a:gdLst/>
            <a:ahLst/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" name="TextShape 3"/>
          <p:cNvSpPr txBox="1"/>
          <p:nvPr/>
        </p:nvSpPr>
        <p:spPr>
          <a:xfrm>
            <a:off x="415080" y="5346000"/>
            <a:ext cx="11131560" cy="69444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fefefe"/>
                </a:solidFill>
                <a:latin typeface="Century Gothic"/>
              </a:rPr>
              <a:t>Week 1 Part 3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1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3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5" name="TextShape 4"/>
          <p:cNvSpPr txBox="1"/>
          <p:nvPr/>
        </p:nvSpPr>
        <p:spPr>
          <a:xfrm>
            <a:off x="8134200" y="1819440"/>
            <a:ext cx="3605760" cy="422172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efefe"/>
                </a:solidFill>
                <a:latin typeface="Century Gothic"/>
              </a:rPr>
              <a:t>Our first script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643320" y="1156320"/>
            <a:ext cx="6267600" cy="4371480"/>
          </a:xfrm>
          <a:prstGeom prst="roundRect">
            <a:avLst>
              <a:gd name="adj" fmla="val 3876"/>
            </a:avLst>
          </a:prstGeom>
          <a:blipFill rotWithShape="0">
            <a:blip r:embed="rId3"/>
            <a:stretch>
              <a:fillRect/>
            </a:stretch>
          </a:blipFill>
          <a:ln>
            <a:solidFill>
              <a:schemeClr val="accent1"/>
            </a:solidFill>
          </a:ln>
          <a:effectLst>
            <a:outerShdw blurRad="5080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680" y="0"/>
            <a:ext cx="1218708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9" name="TextShape 3"/>
          <p:cNvSpPr txBox="1"/>
          <p:nvPr/>
        </p:nvSpPr>
        <p:spPr>
          <a:xfrm>
            <a:off x="8164800" y="815400"/>
            <a:ext cx="3575520" cy="133236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entury Gothic"/>
              </a:rPr>
              <a:t>Setting Permissions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464040" y="943200"/>
            <a:ext cx="6612480" cy="4611960"/>
          </a:xfrm>
          <a:prstGeom prst="roundRect">
            <a:avLst>
              <a:gd name="adj" fmla="val 3876"/>
            </a:avLst>
          </a:prstGeom>
          <a:blipFill rotWithShape="0">
            <a:blip r:embed="rId1"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TextShape 5"/>
          <p:cNvSpPr txBox="1"/>
          <p:nvPr/>
        </p:nvSpPr>
        <p:spPr>
          <a:xfrm>
            <a:off x="8164800" y="2024640"/>
            <a:ext cx="3575520" cy="401616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1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3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5" name="TextShape 4"/>
          <p:cNvSpPr txBox="1"/>
          <p:nvPr/>
        </p:nvSpPr>
        <p:spPr>
          <a:xfrm>
            <a:off x="8134200" y="1819440"/>
            <a:ext cx="3605760" cy="422172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efefe"/>
                </a:solidFill>
                <a:latin typeface="Century Gothic"/>
              </a:rPr>
              <a:t>Executing our script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643320" y="1156320"/>
            <a:ext cx="6267600" cy="4371480"/>
          </a:xfrm>
          <a:prstGeom prst="roundRect">
            <a:avLst>
              <a:gd name="adj" fmla="val 3876"/>
            </a:avLst>
          </a:prstGeom>
          <a:blipFill rotWithShape="0">
            <a:blip r:embed="rId3"/>
            <a:stretch>
              <a:fillRect/>
            </a:stretch>
          </a:blipFill>
          <a:ln>
            <a:solidFill>
              <a:schemeClr val="accent1"/>
            </a:solidFill>
          </a:ln>
          <a:effectLst>
            <a:outerShdw blurRad="5080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Application>LibreOffice/6.3.4.2.0$Linux_X86_64 LibreOffice_project/30$Build-2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en-IN</dc:language>
  <cp:lastModifiedBy/>
  <dcterms:modified xsi:type="dcterms:W3CDTF">2020-01-10T21:13:40Z</dcterms:modified>
  <cp:revision>461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37</vt:i4>
  </property>
</Properties>
</file>