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5.jpeg" ContentType="image/jpeg"/>
  <Override PartName="/ppt/media/image1.png" ContentType="image/png"/>
  <Override PartName="/ppt/media/image8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6.png" ContentType="image/png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8696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7955280" y="222228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8696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7955280" y="4121640"/>
            <a:ext cx="339804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E35FC5D-6BED-49A5-BD1C-1C23FEADDF46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0DF024C6-10B0-4718-9500-CE2283C84A6D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7173344-57C2-4413-BAA1-2A3BF4B966B9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D182F90E-18B3-4D68-A6DE-A4F96814F138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F41B3A0-DD13-4579-B40A-980469522D6D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13F69C64-4385-4A22-8A30-A4BA79E38EE6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FA4F26C-D428-480B-A417-D7FE2111103A}" type="datetime">
              <a:rPr b="0" lang="en-IN" sz="900" spc="-1" strike="noStrike">
                <a:solidFill>
                  <a:srgbClr val="ffffff"/>
                </a:solidFill>
                <a:latin typeface="Century Gothic"/>
              </a:rPr>
              <a:t>10/01/20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>
            <a:noAutofit/>
          </a:bodyPr>
          <a:p>
            <a:pPr algn="r">
              <a:lnSpc>
                <a:spcPct val="100000"/>
              </a:lnSpc>
            </a:pPr>
            <a:fld id="{2ABC31BA-C16A-4258-B622-DB1AF4A10886}" type="slidenum">
              <a:rPr b="0" lang="en-IN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"/>
          <p:cNvPicPr/>
          <p:nvPr/>
        </p:nvPicPr>
        <p:blipFill>
          <a:blip r:embed="rId1"/>
          <a:srcRect l="0" t="14752" r="0" b="105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11160" y="0"/>
            <a:ext cx="12191760" cy="6879960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0" y="4525200"/>
            <a:ext cx="12191760" cy="2332440"/>
          </a:xfrm>
          <a:custGeom>
            <a:avLst/>
            <a:gdLst/>
            <a:ahLst/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1" name="TextShape 3"/>
          <p:cNvSpPr txBox="1"/>
          <p:nvPr/>
        </p:nvSpPr>
        <p:spPr>
          <a:xfrm>
            <a:off x="415080" y="5346000"/>
            <a:ext cx="11131560" cy="69444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fefefe"/>
                </a:solidFill>
                <a:latin typeface="Century Gothic"/>
              </a:rPr>
              <a:t>Week 2 Part 1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1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3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2"/>
            <a:tile/>
          </a:blipFill>
          <a:ln cap="rnd"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5" name="TextShape 4"/>
          <p:cNvSpPr txBox="1"/>
          <p:nvPr/>
        </p:nvSpPr>
        <p:spPr>
          <a:xfrm>
            <a:off x="8134200" y="1819440"/>
            <a:ext cx="3605760" cy="422172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efefe"/>
                </a:solidFill>
                <a:latin typeface="Century Gothic"/>
              </a:rPr>
              <a:t>Variables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727920" y="643320"/>
            <a:ext cx="6099120" cy="5397480"/>
          </a:xfrm>
          <a:prstGeom prst="roundRect">
            <a:avLst>
              <a:gd name="adj" fmla="val 3876"/>
            </a:avLst>
          </a:prstGeom>
          <a:blipFill rotWithShape="0">
            <a:blip r:embed="rId3"/>
            <a:stretch>
              <a:fillRect/>
            </a:stretch>
          </a:blipFill>
          <a:ln>
            <a:solidFill>
              <a:schemeClr val="accent1"/>
            </a:solidFill>
          </a:ln>
          <a:effectLst>
            <a:outerShdw blurRad="50800" dir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680" y="0"/>
            <a:ext cx="1218708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"/>
          <p:cNvSpPr/>
          <p:nvPr/>
        </p:nvSpPr>
        <p:spPr>
          <a:xfrm flipH="1">
            <a:off x="7554960" y="0"/>
            <a:ext cx="4636800" cy="6857640"/>
          </a:xfrm>
          <a:custGeom>
            <a:avLst/>
            <a:gdLst/>
            <a:ahLst/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9" name="TextShape 3"/>
          <p:cNvSpPr txBox="1"/>
          <p:nvPr/>
        </p:nvSpPr>
        <p:spPr>
          <a:xfrm>
            <a:off x="8082000" y="1356840"/>
            <a:ext cx="3575520" cy="133236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60000"/>
              </a:srgbClr>
            </a:outerShdw>
          </a:effectLst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entury Gothic"/>
              </a:rPr>
              <a:t>Special Variables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615600" y="1784160"/>
            <a:ext cx="6309360" cy="2930040"/>
          </a:xfrm>
          <a:prstGeom prst="roundRect">
            <a:avLst>
              <a:gd name="adj" fmla="val 3876"/>
            </a:avLst>
          </a:prstGeom>
          <a:blipFill rotWithShape="0">
            <a:blip r:embed="rId1"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TextShape 5"/>
          <p:cNvSpPr txBox="1"/>
          <p:nvPr/>
        </p:nvSpPr>
        <p:spPr>
          <a:xfrm>
            <a:off x="8164800" y="2024640"/>
            <a:ext cx="3575520" cy="4016160"/>
          </a:xfrm>
          <a:prstGeom prst="rect">
            <a:avLst/>
          </a:prstGeom>
          <a:noFill/>
          <a:ln>
            <a:noFill/>
          </a:ln>
          <a:effectLst>
            <a:outerShdw dist="0" dir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Application>LibreOffice/6.3.4.2.0$Linux_X86_64 LibreOffice_project/30$Build-2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en-IN</dc:language>
  <cp:lastModifiedBy/>
  <dcterms:modified xsi:type="dcterms:W3CDTF">2020-01-10T21:14:22Z</dcterms:modified>
  <cp:revision>462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37</vt:i4>
  </property>
</Properties>
</file>