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7.png" ContentType="image/png"/>
  <Override PartName="/ppt/media/image2.png" ContentType="image/png"/>
  <Override PartName="/ppt/media/image8.png" ContentType="image/png"/>
  <Override PartName="/ppt/media/image6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7BB189-1F29-4EEF-A52C-84F383637A80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649F80D-4F39-4CB0-BEA0-42457009EF6A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56C93C-2189-413C-9069-88BD300F72DA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50E76BB1-E5F4-44BA-8D0D-B569AA59D235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6B5389-DF8D-4211-A4B3-BCC25FEB3C72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77BFC2D1-FB86-406C-A474-5EB5774E2FA3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245E49B-DAD3-449B-970B-017A5496410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F95CD2B-E759-4A39-9169-0F4D457043EB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2 Part 2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134200" y="181944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Conditionals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43320" y="1626480"/>
            <a:ext cx="6267600" cy="343152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2020-01-10T21:14:48Z</dcterms:modified>
  <cp:revision>463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