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1.png" ContentType="image/png"/>
  <Override PartName="/ppt/media/image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B7EFF59-B415-491C-B829-00D35F294EAD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ABB92BC1-7811-402E-97A3-4CDF2614D015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1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264D3EB-2D6D-45EB-9C96-CDEB4995F22A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C7B1406D-E99B-4C26-8AF6-C6228D83072A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 descr=""/>
          <p:cNvPicPr/>
          <p:nvPr/>
        </p:nvPicPr>
        <p:blipFill>
          <a:blip r:embed="rId1"/>
          <a:srcRect l="0" t="14752" r="0" b="105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1160" y="0"/>
            <a:ext cx="12191760" cy="6879960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4525200"/>
            <a:ext cx="12191760" cy="2332440"/>
          </a:xfrm>
          <a:custGeom>
            <a:avLst/>
            <a:gdLst/>
            <a:ahLst/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TextShape 3"/>
          <p:cNvSpPr txBox="1"/>
          <p:nvPr/>
        </p:nvSpPr>
        <p:spPr>
          <a:xfrm>
            <a:off x="415080" y="5346000"/>
            <a:ext cx="11131560" cy="69444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fefefe"/>
                </a:solidFill>
                <a:latin typeface="Century Gothic"/>
              </a:rPr>
              <a:t>Week 1 Part 1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965160" y="1218600"/>
            <a:ext cx="3187080" cy="44208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entury Gothic"/>
              </a:rPr>
              <a:t>What is shell scripting?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Line 3"/>
          <p:cNvSpPr/>
          <p:nvPr/>
        </p:nvSpPr>
        <p:spPr>
          <a:xfrm>
            <a:off x="4649400" y="1696680"/>
            <a:ext cx="0" cy="3464280"/>
          </a:xfrm>
          <a:prstGeom prst="line">
            <a:avLst/>
          </a:prstGeom>
          <a:ln cap="rnd" w="2232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Shape 4"/>
          <p:cNvSpPr txBox="1"/>
          <p:nvPr/>
        </p:nvSpPr>
        <p:spPr>
          <a:xfrm>
            <a:off x="5146920" y="1539720"/>
            <a:ext cx="3611520" cy="44208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 shell script is a program that can be run on a Linux Command line.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1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5" name="TextShape 4"/>
          <p:cNvSpPr txBox="1"/>
          <p:nvPr/>
        </p:nvSpPr>
        <p:spPr>
          <a:xfrm>
            <a:off x="8134200" y="1580400"/>
            <a:ext cx="3605760" cy="422172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efefe"/>
                </a:solidFill>
                <a:latin typeface="Century Gothic"/>
              </a:rPr>
              <a:t>Shell script</a:t>
            </a:r>
            <a:endParaRPr b="0" lang="en-US" sz="4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55800" y="1037160"/>
            <a:ext cx="7433640" cy="5188680"/>
          </a:xfrm>
          <a:prstGeom prst="roundRect">
            <a:avLst>
              <a:gd name="adj" fmla="val 3876"/>
            </a:avLst>
          </a:prstGeom>
          <a:blipFill rotWithShape="0">
            <a:blip r:embed="rId3"/>
            <a:stretch>
              <a:fillRect/>
            </a:stretch>
          </a:blipFill>
          <a:ln>
            <a:solidFill>
              <a:schemeClr val="accent1"/>
            </a:solidFill>
          </a:ln>
          <a:effectLst>
            <a:outerShdw blurRad="5080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LibreOffice/6.3.4.2.0$Linux_X86_64 LibreOffice_project/30$Build-2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en-IN</dc:language>
  <cp:lastModifiedBy/>
  <dcterms:modified xsi:type="dcterms:W3CDTF">2020-01-10T21:10:37Z</dcterms:modified>
  <cp:revision>458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37</vt:i4>
  </property>
</Properties>
</file>