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Phase 1 Project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Aviation Accident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company wants to enter the aviation industry but lacks safety insights.</a:t>
            </a:r>
          </a:p>
          <a:p>
            <a:r>
              <a:t>Task: Analyze accident data to identify safer aircraft for investment.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NTSB (1962–2023)</a:t>
            </a:r>
          </a:p>
          <a:p/>
          <a:p>
            <a:r>
              <a:t>- Aircraft make &amp; model</a:t>
            </a:r>
          </a:p>
          <a:p>
            <a:r>
              <a:t>- Accident dates</a:t>
            </a:r>
          </a:p>
          <a:p>
            <a:r>
              <a:t>- Injury counts (fatal, serious, minor)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 and prepare dataset</a:t>
            </a:r>
          </a:p>
          <a:p>
            <a:r>
              <a:t>- Identify makes/models with most accidents</a:t>
            </a:r>
          </a:p>
          <a:p>
            <a:r>
              <a:t>- Analyze fatalities over time</a:t>
            </a:r>
          </a:p>
          <a:p>
            <a:r>
              <a:t>- Compare injury outcomes</a:t>
            </a:r>
          </a:p>
          <a:p>
            <a:r>
              <a:t>- Give 3 actionable recommendations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Jupyter Notebook (.ipynb + .pdf)</a:t>
            </a:r>
          </a:p>
          <a:p>
            <a:r>
              <a:t>- Presentation (.pptx + .pdf)</a:t>
            </a:r>
          </a:p>
          <a:p>
            <a:r>
              <a:t>- Interactive Dashboard (Streamlit)</a:t>
            </a:r>
          </a:p>
          <a:p>
            <a:r>
              <a:t>- README.md (overview)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