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8ABA85-C4ED-7159-0385-8A6108632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251931"/>
                  </p:ext>
                </p:extLst>
              </p:nvPr>
            </p:nvGraphicFramePr>
            <p:xfrm>
              <a:off x="182880" y="81280"/>
              <a:ext cx="11856720" cy="66649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8ABA85-C4ED-7159-0385-8A61086327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81280"/>
                <a:ext cx="11856720" cy="66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6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5FC36C81-18F9-1359-C8E5-9170394043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573604"/>
                  </p:ext>
                </p:extLst>
              </p:nvPr>
            </p:nvGraphicFramePr>
            <p:xfrm>
              <a:off x="406400" y="294640"/>
              <a:ext cx="11450320" cy="64414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5FC36C81-18F9-1359-C8E5-917039404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400" y="294640"/>
                <a:ext cx="11450320" cy="6441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3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683500"/>
                  </p:ext>
                </p:extLst>
              </p:nvPr>
            </p:nvGraphicFramePr>
            <p:xfrm>
              <a:off x="386080" y="274321"/>
              <a:ext cx="11084908" cy="62322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80" y="274321"/>
                <a:ext cx="11084908" cy="62322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2B08C3C-1DF6-4F4A-AE06-267DF79AE829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a8af26c-66be-4288-aedb-47c15703ba6c/ReportSection?experience=power-bi&quot;"/>
    <we:property name="reportName" value="&quot;Kenya_County_GCP&quot;"/>
    <we:property name="reportState" value="&quot;CONNECTED&quot;"/>
    <we:property name="embedUrl" value="&quot;/reportEmbed?reportId=fa8af26c-66be-4288-aedb-47c15703ba6c&amp;config=eyJjbHVzdGVyVXJsIjoiaHR0cHM6Ly9XQUJJLVNPVVRILUFGUklDQS1OT1JUSC1B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GCP_by_County&quot;"/>
    <we:property name="datasetId" value="&quot;adfafbcd-6b14-42bd-a63f-3469985bf881&quot;"/>
    <we:property name="backgroundColor" value="&quot;#FFFFFF&quot;"/>
    <we:property name="bookmark" value="&quot;H4sIAAAAAAAAA8VV30/bMBD+V6a87CWakjRtWt5GN6ZJjHUUMU1Thc7JJRjcOHMc1gzlf9/ZSWCFtggGW57su/N3d9/9yLWT8LIQUB/BEp09Z1/KyyWoy1e+4zp5K4sGzBtEo2gUesM4ZBANPCCtLDSXeensXTsaVIb6lJcVCANEwu8L1wEhZpCZWwqiRNcpUJUyB8F/YWtMKq0qbFwHV4WQCgzkXINGA3tF5nSnEPw3A/IIseZXOMdYt9JjLKTS/d11yvZkQ1rXGTDrcCpzDTwnYCOD1J8wfwzhgIUQ+mzsR2MjT7nQnQmr368KRflQlnVh6DiRxRE5a22MyWkfZuA6B0ourXHHZ1mxHxWqmh4YHCzLLpx5r6Dzl/6wCykzELnmujaXuDgjds8S0KYUJzYyryHO5ygoZ/twKkW1tM7uuJaVivEY09uLxW+oDDMlqUjWxzcEooBkXQApR5E4xsdnlaDar62Td1z1HAd3c3ybZQoz6CuwrvzL6D5MZ1Z0UOWd+2HTmOCoPO25pyVo3MeS+PUcFXYc5gnvE/h4J9zyGWm2oQMTuP3pTS815lu0Q/NYRjdnvyUm1zmXP6cKaR4TSw1JSp5nohvf27lqyXNKwWMaCloO7ILawk7QEmk5mEOGNHfmEZFWtM44lrfztn56hln4T2U8BVHZFUioh1y3OV+3YrIMPD86tJZb9ePd+sB74P3E6he2S9qpsOTcJ34pE1satDtuI9zrfSh5/LprOrNkRT/w9+BKrXis57ZD+kW0E9z+F/p+bvoNT7Re/LHKb/h8iRZf2E3BBuk4jccRRsMQGCRejNGDP4IpjUUmKWPK6eVmcSqrXNcbhtH9x4EcQ57hU5YCkSgw+QTF2l7YVu0umfqZ631DY1vwSRJNhvEwxXAYjoJhNIEksB28KxGNK83kaj0NgxYkLE1wNBqA77ERmwTIkqeiWcBN61NWuiwgxhnkuGH2qOyQJ5g8auKa5jfwLStRAQoAAA==&quot;"/>
    <we:property name="initialStateBookmark" value="&quot;H4sIAAAAAAAAA8VWbU/bMBD+K1O+8CWamvSdb9DBNPHWtYhpmip0SS7B4MaZ7bBmKP99ZycpK7RlMNj6yT6fn7t7zs+ld07EVMahOIU5OrvOvhA3c5A37zzHddLadnZ2dLI3Obo83Ts5ILPINBOpcnbvHA0yQX3BVA7cIJDx28x1gPMxJGYXA1foOhlKJVLg7CdWznSkZY6l6+Ai40KCgZxq0Ghgb8md9hTbe9+miBBqdotTDHVlnWAmpG72rqOqlU1p9cyA2YAjkWpgKQEbG8TeMPAG0GkHHeh4wcDrD4w9ZlzXLkFxsMgk1UNVFpnh4VxkpxSs8jEuF02avuscSjG3zjWRKg++5ygLumBwUKk6nWlzQOvPzWIbUmIgUs10YTZhdknsXkaggeznNrNWSZxPkVPN9uJI8Hxugz0ILXIZ4gTj+43FL6kNYymoSTbGVwSigGx1AjFDHjkmxpmMUO4XNsgHJhuO/Yc17iWJxASaDqwe/mV2H0djazrM0zp8tyxNctSeat3Q4pfuc0n8coUSaw7TiDUFfHqQrnpFmm3qEHDcfHX5lkrzm1WieS6j66vfkJPrXIkfI4mkx8hSQxbF0oTX8r3XVUWeozgLSRQ0HIJrehZWQXOk4WAWCZLuzCUiLauCMVT3eltdvYIW/lMbL4DndgQS6jHTVc13lZk8/ZbXP7aeG88H28/91hP3h/Z8Zl9JpQpLzmPi5yKyrUE749bC7eyDYuFO/ejMkOWN4B/BKS1ZqKf2hTSDaCu4/S4077lsJjzRev3bKF/y+RZPfGYnRdCOB3E46GO/24EAolaI/Sc/BCOSRSKoYqrp7bQ4EnmqizVidP9xIhNIE3zJUCASOUYnkK3MhU3drospXrnfSxqrhg+j/rAbdmPsdDs9v9sfQuTbF7ytEI0LHYjFahkGzY+COMJerw1eK+gFQx+D6KVoFnDd+BS5VhmEOIYU12iP2g5phNGfKs412bD6g7Plgvl/tlRoWf4C3AjgdCoKAAA=&quot;"/>
    <we:property name="isFiltersActionButtonVisible" value="true"/>
    <we:property name="isVisualContainerHeaderHidden" value="false"/>
    <we:property name="reportEmbeddedTime" value="&quot;2024-05-27T18:30:32.154Z&quot;"/>
    <we:property name="creatorTenantId" value="&quot;80409449-fbe6-43e7-802a-2ba924429493&quot;"/>
    <we:property name="creatorUserId" value="&quot;10032003877AB0F7&quot;"/>
    <we:property name="creatorSessionId" value="&quot;8f452b48-8e56-4fcc-a760-0a8289a1662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419E198-D6C5-449F-B199-11D64FA3FE9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U/jOBD+Kyd/2S/RynlrGr5Bjz2hY/c4WHE6nRBy7Gnr3TTOOQ5HF+W/39hJeC0Uymu1ICElnrFn/MzM43F6RoSsypzNv7AZkA2ypdT3GdPff/GJR4p2TECQDMMMkoAmGU0pTQYpSlVppCoqsnFGDNMTMIeyqlluF8LBfwjNaJiMQz4MGY2B0TTjlBx5hOX5HptYnTHLK/BICbpSBcvlD2iXQJHRNTQegdMyV5pZQweGGbDGTlAd39Ex/2OIfjBu5AkcADft6D6USpvuPR7QmEeRP4x9ygciyoIwwzlVK3XOL9e3Rp1jI1UYJgt0wI4t3CCOj2VuOpVsvn1aakQDMZqXFsyvqvyCDrQ6VuWw307gkU9azZxyF42qzv6tQc9xgl0HqlbzjBz0Anz+s3+4a6WJXaIw0sztCy+PMQrHghmG41+dZ7TB2BxAjji4iSOV1zNn7JppVWsO+zC+eHHrNxiuPa0wmM7GSNUFPuBg58FYQi6INfKHFqC35s7Kr1L3gQuub3JzMtEwYaZ7vSp8pHu/jfbc0Ke66MzTprHOYXzIRtJYWYtL0HgPRfGvKWjoQCyE7Dewc83d6ilxdr6zLIfb555nU2P/jtryeiiki7d/m1Memar/RhqwdIUFxzuvg01xwgqOo9e9eHzU7+XizQSIbrprMapkMck7YrpggjbaRKiiNqMp08YSYvYNc9nWPU5TL5bkq2/X5kzLnqj57RIljhCAidLz+yfow9LiyNVXkPAg9GnCBjCM8Fihw+idP1fnT/+dP9/58xUJhf5c/Elfnz8HMXIn9bMUMjGIObbm6Tt/dlj9DQwhWJ/2M75En/H60GcH85tiz96nB7NRlUuORXGZicgM8GprHyaA9z47CUErW2MSqot6u/r0BLXwSmE8ZHntLvC46q407Z7P2mHUDKgf7jrNW+XREvlgiTxZIh8ukad3ywO6ZH7s5EdNy7MWExecm4GfKeFSAxzHLlzuwxarJP/QJb398JD3hHNjucpoyc2By9CeCO9c3H0/6eupueUsOo/nc5RYexAlTAzDmKdswGKaUSZCkS09iN5eA+OvQBmcabF2rYvfJ0wq/HEU+WlGqYiCkAHewlYP3PMz+Ftuf1fJnlwWsJ7dr//y3e9VzgmToUiSNAoEhHEGkUDediR6F94GTk2mTq+i7RgsyGDMBzQUccjTbCgyGq9NKw1cFWom+bH9qq10ZRF8rrZ6u7e1aSMv3dG1Pk325W8Ug/s22cvhfclObWEAXqX9XojLvbx9fVq/j+9P1CDkdYX0AKJ18i2x/cogPBfzr55RrpuZysk0x3/XNl9ttO158pmV7h53i6GPi1a2cyuOxndEi/GsZFpWPeL92++ysNngkV0Ym5evpv1+04suIPvA8uPtyv56eszO5304vzYc9SfYhaefwbD2ynN2qQxXvUM8Iqoe9td8CsJtZsfArPVBCrAGfooAeeTEKnbJi905WazfNUbuUFv0+ULVpioZhz1WwIK7J4aZFQLEg26cTfM/9TtO3T8gAAA=&quot;"/>
    <we:property name="creatorSessionId" value="&quot;f8c6c913-68ac-4313-a0eb-4755dd28eb25&quot;"/>
    <we:property name="creatorTenantId" value="&quot;80409449-fbe6-43e7-802a-2ba924429493&quot;"/>
    <we:property name="creatorUserId" value="&quot;10032003877AB0F7&quot;"/>
    <we:property name="datasetId" value="&quot;adfafbcd-6b14-42bd-a63f-3469985bf881&quot;"/>
    <we:property name="embedUrl" value="&quot;/reportEmbed?reportId=fa8af26c-66be-4288-aedb-47c15703ba6c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ZbVPjNhD+Kx1/uS+ejvyWxHwLKdfp3B1QckOn02EYvWyC7hzLlWVKyvi/dyXbvIYQckDIFD5Jq9Xu6tnVk5W59IQsi4zO9+kMvB1vV6nvM6q//xR4vpe3soODT1+GR59O94df9lCsCiNVXno7l56hegrmWJYVzawFFP514ns0yw7p1M4mNCvB9wrQpcppJv+FRhmXjK6g9j24KDKlqTU5NtSANXuO6jhH38HPEXqk3MhzGAM3jfQICqVNO096JOFxHAySgPCeiFkYMdxTNqsuzMf1rVMX2EjlhsocA7AywkjUn0R8EFGSACUp48TKJzIzrQqb710UGs+NaMwLi9dXVexjAI2OVTnujhP63ketZk65Bbys2N8V6DlusHagbDQvvXG3gOPfu8EyS1NrIjfSzO2EF6eYhVNBDUX5VxcZqTE3Y8gQB7dxpLJq5pzdca0qzeEIJtcTZ7/GdB1qhcl0PkaqynGAwjaCiYRMeNbJgRagd+fOyy9Sd4kL7x5yOJ1qmFLTTm8v/mB4v44OnehjlbfuSV3b4DA/3k6/tmsNLmHtPxXFP85AQwtiLmR3gN/uhFs+J84udsoyeHjvVTXV9u+kuV5PhXTx8R8KyvfO1D8jDXh1hQXHv7oHQ3FOc47Su1H8eNZXCvF+AcT3w7UYlTKfZi0xXTNBk21PqLwyozOqjaU+9g1r2d573KZercjXP66tmYY9UfPbDUocIQBTpeerF+jTyuLE3a+wz8MoIH3ag0GcEkIG8Tt/rs+fwTt/vvPnBgmF/L/4k2yeP3sJcicJWApM9BJOUpK+82eL1Z9AEYLtaT+TG/SZbA99tjC/KfbsYnoyG5WZ5HgpbjKRNwN8xNrBFPDdZzchaEXjTEJ5fd9uj57hLmwojcc0q9xTHa1+lqY582UjRs2QBIPPTvOh9ZAsXw9St35SNzxmfbrD3wd2poSDHhyHLTT3YZeWkn9oi8o+7LPuQt8zVxotuRm7CuiIZqlx932iq9f6Aa6/wuslSrgh+j4VgyjhKe3RhDBCRSTYo0T/9hqEYI0ryakWW9caBF3BpCKYxHGQMkJEHEYU8JWzfuJeniHfcnu5TvVkMoft7C6D1+8ub3NO1B+Ifj+NQwFRwiAWJEgciS7D28CFYeriNtqOwUIGE94jkUginrKBYCTZmlYVuMrVTPJT+9VY6dIi+FJt617na2gzL91P1/Y0sTe/AfRWbWIfh/c1O6GFCdhIe7sQl5Wi3TytrxL7MzUIWVUiPYBognxLbL82CC/F/OtXlGvUreail5GqTFlQDoc0hwVtNxYazYVN52rNtm8TLNvLtmSD/RfhVXNe1/8BYsGQYq0cAAA=&quot;"/>
    <we:property name="isFiltersActionButtonVisible" value="true"/>
    <we:property name="isVisualContainerHeaderHidden" value="false"/>
    <we:property name="pageDisplayName" value="&quot;County_Performance&quot;"/>
    <we:property name="pageName" value="&quot;ReportSection5605c4418510c6d4b23b&quot;"/>
    <we:property name="reportEmbeddedTime" value="&quot;2024-05-27T16:17:26.661Z&quot;"/>
    <we:property name="reportName" value="&quot;Kenya_County_GCP&quot;"/>
    <we:property name="reportState" value="&quot;CONNECTED&quot;"/>
    <we:property name="reportUrl" value="&quot;/groups/me/reports/fa8af26c-66be-4288-aedb-47c15703ba6c/ReportSection5605c4418510c6d4b23b?bookmarkGuid=3756634a-eea8-490f-a621-23a5fb5504ab&amp;bookmarkUsage=1&amp;ctid=80409449-fbe6-43e7-802a-2ba924429493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b3f7092-6224-4dd8-9c43-c8fae4395c4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a8af26c-66be-4288-aedb-47c15703ba6c/ReportSection8479e33000eaa5dbc7ea?bookmarkGuid=b8b637e8-9797-4e01-b1ec-547d257b5340&amp;bookmarkUsage=1&amp;ctid=80409449-fbe6-43e7-802a-2ba924429493&amp;fromEntryPoint=export&quot;"/>
    <we:property name="reportState" value="&quot;CONNECTED&quot;"/>
    <we:property name="artifactViewState" value="&quot;live&quot;"/>
    <we:property name="reportEmbeddedTime" value="&quot;2024-05-27T16:14:50.988Z&quot;"/>
    <we:property name="creatorSessionId" value="&quot;5bd18052-f039-431c-bf44-79ec82ed34c0&quot;"/>
    <we:property name="creatorUserId" value="&quot;10032003877AB0F7&quot;"/>
    <we:property name="creatorTenantId" value="&quot;80409449-fbe6-43e7-802a-2ba924429493&quot;"/>
    <we:property name="pageDisplayName" value="&quot;County_Performance_by_Sector&quot;"/>
    <we:property name="pageName" value="&quot;ReportSection8479e33000eaa5dbc7ea&quot;"/>
    <we:property name="reportName" value="&quot;Kenya_County_GCP&quot;"/>
    <we:property name="isVisualContainerHeaderHidden" value="false"/>
    <we:property name="isFiltersActionButtonVisible" value="true"/>
    <we:property name="initialStateBookmark" value="&quot;H4sIAAAAAAAAA+1ZUW/bNhD+K4Ne8iIMoizLdt8cLx2KtkkWdxmKIghO1FlhK4saRaXxAv33HSnJaRzHSRZ7WQb5STySd8fv7vtEwddOLIo8hcUhzNF54+xL+W0O6ttPzHGdrLEdHb3/OD55f344/nhAZplrIbPCeXPtaFAJ6lNRlJAaD2T8cuY6kKbHkJjRDNICXSdHVcgMUvEX1otpSqsSK9fBqzyVCozLqQaNxu0lLacxxWY/9ygicC0ucYpc19YTzKXSzXgYDEbY63mehwD9OOIDBNpT1LM2zYfXm6A2sYnMNIiMEjA2FvRn0cyHaBQyn8X9PmPc2Gci1c2SaHFwlSs6N6GxyA1en2R+SAnUa8yS0/Y4vuu8VXJuFzeAF2X0Z4lqQRuMHyzqldfOtJ2g59/ah02eEuMi00IvzIDn51SF8xi0AeOTzcyrqDZTTAkHu3Ei03Jug62ElqXieIKzm4H1X1G5jpWkYtoYnxEIArI1CcwEprFjYhypGNX+wgb5Rai2bv7qGcdJojAB3QxvTz4zu18nx9b0tsya8P2qMslReernFha/cp8K4h8XqLDBMItFe4B3K+kWW4TZpg5RivdvXfZSZX5nNbmeiuj609+Tk+tcyO8ThcTb2EJDlkJkSdrQ/IZXNXhOkQpOpCARib5SW1gGzZFExDwkSLwzmwi0vA4msLjh2+2nLXDhhcp4CmlppZK8fhC6PvN1baaVvseGH+zK++Z9b/M8G9n5M9sFddfbw98Fdi5jCz1aDVvrbm8fCsH3mqYywpq2hL7jrtBKcD21HdAKzUbn9v3Q9mvVKj3B9vUH+V7itYsWPrNKEA599Ejfo8GI9bw4jDDwOqHvhL4T+k7oO6H/Hwm9N+yFAfIQQsaCKIoC7jF7oE3NrPFKR/LqVjdbbyxGxme9wB/5PnhDL2Thw6+NCZEokYQfRXo+c5HLTM4FPzcfPFIVBodVCCayzPTiNdF47alejNJL/B7m9N7+79N3471dsXI31HlSD9U8CtAL/HgY92DUgwH0wQv9V3Nheri7tnd5OmhjjU3ZhK3867lKeT9cpcLHXqX+W+RdW4AXuWQ9hmbrs13VbXdJqXF8CRkn62p6z++TJ+d+t33YP3jl8LQsSB4wrpOcXIDSt9+8NPjXyLIdEEy7rZXt5i6w2KFw39P/9W0IBiEL+iMeejzwAsBhFHUqvn0VZ52KdyreqXin4jtQccvndZ9nstRFDhyPIcM13x7UaJDFppyP+3B3TYFFQ7YNG8z/esuvlar6G/TJzP5iHAAA&quot;"/>
    <we:property name="bookmark" value="&quot;H4sIAAAAAAAAA+1YbU/jRhD+K5W/8CU62Y7jJPcN0uOEChyFE1VVoWi8O3H2zvG66zUlh/zfO7u2CQkOHCU5ShskpH2dmX1mnplxbh0u8iyB+SnM0HnvHEj5dQbq60+e03HSai3qDnrDqBu40O+DP+A48Ia0KzMtZJo7728dDSpGfSnyAhIjiBb/cMKBjy7v9aL+0Ou6PIwwcJ2rjgNJcgaxOTOBJMeOk6HKZQqJ+IaVCNrSqsCy4+BNlkgFRtGFBo1G2TUdpzkZ5r3rkh3AtLjGC2S6Wj3HTCpdzwdBf4jdruu6CNDjEesj0J282rXGP33eKLWGjWSqQaRkgFnzgt4kmvgQDUPP9+ilnsfM+kQkuj4SzT/cZIrQIIzmmQHzs8xOyYDqjDly2TzH7ziHSs7s4dobeRH9WaCa0wUjB/Pq5K1z0WzQ+Ndm8Jik2IhItdBzM2HZmLww5qANGJ+tZW5JvrnAhHCwF0cyKWZW2YpqWSiG5zhZTKz8ktx1piQ50+r4HYEgoLXagInAhDtGxyfFUR3MrZKfhWr85q++cT+OFcag6+ny5gut+zg6s0uHRVqr75WlMY7cU40bWPyy81wQf5uiwhrDlIvmAUcr5uYbhNmaDlGC66/exVJp/q4qcj0X0fbXr7Gp40zlXyOFxFtuoaGVXKRxUtN8wasKPCdPBCNSUGqJvlBYWAbNkFKLGcRIvDOXCLSsUiYwX/BtebQBLrySGy8hKWwCJanHQldvvq2W6aTveoNje3Lt/vDxfd+1+1c2Cqqot49/COxMcgs92hzWKm7vAHLB9uqgMok1aQj9QFyulWD6wkZAk2geFW7rQxOvZZPpCbYv99L3HV7bCOErmwlaK9ku0e8S/S7R7xL9LtH/dxK9O+iGAbIQQs8LoigKmOvZBz0WzBpvdCRvlqLZSvM4emzSDfyh74M7cEMvfLpsjIhEsST8SNPLmYtMpnIm2Nh88EiVGxxWIRjJItXzt0Tj1le9GqXv8Hua03sH++dHpx8/7W2Ll9shz7OiqGJSgG7g8wHvwrALfeiBG/pvpmV6Or421z59aHTtG7cJ6/m300y595qp8HubqX8XfVsd8Cpt1vfQrN3a1czduaPUPr+GlNHqqnkvj5Nn2/4wfLx/UHRYUuSUHpBXRo6moPRy7aXJDyPLZkAw4daatutuYL7FxL0m/q1nRDxN6N+2b8sNnylYJ5DZQr9G0bs2yeZuzkj5Ea8wnmWgRN4g3sx+EamJho5zjBP949l03jy6reDux9SdFYkuFI4PJdmi1XwMKR+fiJQCd1GKr5pStjD5BDVUtf72Hh+3WZfXpjcGbIrcvupI46yyQXA0Cv5fnuo41+ZGHc6uyZqPX1x8L0A/9ILekIUuC9wAcBBFuy5n812Ot+tydl3OrsvZdTmb73JKy+e2HzBkofMMGJ5Bii3f5hRoVBGQP/F9vvzTVln+DSSPiLNxHwAA&quot;"/>
    <we:property name="datasetId" value="&quot;adfafbcd-6b14-42bd-a63f-3469985bf881&quot;"/>
    <we:property name="embedUrl" value="&quot;/reportEmbed?reportId=fa8af26c-66be-4288-aedb-47c15703ba6c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gituto miano</cp:lastModifiedBy>
  <cp:revision>4</cp:revision>
  <dcterms:created xsi:type="dcterms:W3CDTF">2018-06-07T21:39:02Z</dcterms:created>
  <dcterms:modified xsi:type="dcterms:W3CDTF">2024-05-27T18:41:29Z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