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9" r:id="rId5"/>
    <p:sldId id="267" r:id="rId6"/>
    <p:sldId id="266" r:id="rId7"/>
    <p:sldId id="272" r:id="rId8"/>
    <p:sldId id="271" r:id="rId9"/>
    <p:sldId id="270" r:id="rId10"/>
    <p:sldId id="273" r:id="rId11"/>
    <p:sldId id="259" r:id="rId12"/>
    <p:sldId id="274" r:id="rId13"/>
    <p:sldId id="275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06" autoAdjust="0"/>
  </p:normalViewPr>
  <p:slideViewPr>
    <p:cSldViewPr snapToGrid="0">
      <p:cViewPr varScale="1">
        <p:scale>
          <a:sx n="98" d="100"/>
          <a:sy n="98" d="100"/>
        </p:scale>
        <p:origin x="27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uranen Valtteri" userId="55e53198-6b36-4412-b4f5-bd2c1f7c6d01" providerId="ADAL" clId="{8DF75BFA-D626-4A30-8F20-D1EFE5C407EA}"/>
    <pc:docChg chg="undo custSel modSld">
      <pc:chgData name="Seuranen Valtteri" userId="55e53198-6b36-4412-b4f5-bd2c1f7c6d01" providerId="ADAL" clId="{8DF75BFA-D626-4A30-8F20-D1EFE5C407EA}" dt="2017-10-25T01:52:06.941" v="5290" actId="20577"/>
      <pc:docMkLst>
        <pc:docMk/>
      </pc:docMkLst>
      <pc:sldChg chg="modSp">
        <pc:chgData name="Seuranen Valtteri" userId="55e53198-6b36-4412-b4f5-bd2c1f7c6d01" providerId="ADAL" clId="{8DF75BFA-D626-4A30-8F20-D1EFE5C407EA}" dt="2017-10-25T00:49:48.103" v="425" actId="20577"/>
        <pc:sldMkLst>
          <pc:docMk/>
          <pc:sldMk cId="3317953549" sldId="257"/>
        </pc:sldMkLst>
        <pc:spChg chg="mod">
          <ac:chgData name="Seuranen Valtteri" userId="55e53198-6b36-4412-b4f5-bd2c1f7c6d01" providerId="ADAL" clId="{8DF75BFA-D626-4A30-8F20-D1EFE5C407EA}" dt="2017-10-25T00:46:40.920" v="10" actId="20577"/>
          <ac:spMkLst>
            <pc:docMk/>
            <pc:sldMk cId="3317953549" sldId="257"/>
            <ac:spMk id="2" creationId="{00000000-0000-0000-0000-000000000000}"/>
          </ac:spMkLst>
        </pc:spChg>
        <pc:spChg chg="mod">
          <ac:chgData name="Seuranen Valtteri" userId="55e53198-6b36-4412-b4f5-bd2c1f7c6d01" providerId="ADAL" clId="{8DF75BFA-D626-4A30-8F20-D1EFE5C407EA}" dt="2017-10-25T00:49:48.103" v="425" actId="20577"/>
          <ac:spMkLst>
            <pc:docMk/>
            <pc:sldMk cId="3317953549" sldId="257"/>
            <ac:spMk id="3" creationId="{00000000-0000-0000-0000-000000000000}"/>
          </ac:spMkLst>
        </pc:spChg>
      </pc:sldChg>
      <pc:sldChg chg="modSp">
        <pc:chgData name="Seuranen Valtteri" userId="55e53198-6b36-4412-b4f5-bd2c1f7c6d01" providerId="ADAL" clId="{8DF75BFA-D626-4A30-8F20-D1EFE5C407EA}" dt="2017-10-25T00:55:31.997" v="1227" actId="20577"/>
        <pc:sldMkLst>
          <pc:docMk/>
          <pc:sldMk cId="70317066" sldId="258"/>
        </pc:sldMkLst>
        <pc:spChg chg="mod">
          <ac:chgData name="Seuranen Valtteri" userId="55e53198-6b36-4412-b4f5-bd2c1f7c6d01" providerId="ADAL" clId="{8DF75BFA-D626-4A30-8F20-D1EFE5C407EA}" dt="2017-10-25T00:49:54.671" v="430" actId="20577"/>
          <ac:spMkLst>
            <pc:docMk/>
            <pc:sldMk cId="70317066" sldId="258"/>
            <ac:spMk id="2" creationId="{00000000-0000-0000-0000-000000000000}"/>
          </ac:spMkLst>
        </pc:spChg>
        <pc:spChg chg="mod">
          <ac:chgData name="Seuranen Valtteri" userId="55e53198-6b36-4412-b4f5-bd2c1f7c6d01" providerId="ADAL" clId="{8DF75BFA-D626-4A30-8F20-D1EFE5C407EA}" dt="2017-10-25T00:55:31.997" v="1227" actId="20577"/>
          <ac:spMkLst>
            <pc:docMk/>
            <pc:sldMk cId="70317066" sldId="258"/>
            <ac:spMk id="3" creationId="{00000000-0000-0000-0000-000000000000}"/>
          </ac:spMkLst>
        </pc:spChg>
      </pc:sldChg>
      <pc:sldChg chg="modSp">
        <pc:chgData name="Seuranen Valtteri" userId="55e53198-6b36-4412-b4f5-bd2c1f7c6d01" providerId="ADAL" clId="{8DF75BFA-D626-4A30-8F20-D1EFE5C407EA}" dt="2017-10-25T01:26:08.379" v="4040" actId="5793"/>
        <pc:sldMkLst>
          <pc:docMk/>
          <pc:sldMk cId="152342144" sldId="259"/>
        </pc:sldMkLst>
        <pc:spChg chg="mod">
          <ac:chgData name="Seuranen Valtteri" userId="55e53198-6b36-4412-b4f5-bd2c1f7c6d01" providerId="ADAL" clId="{8DF75BFA-D626-4A30-8F20-D1EFE5C407EA}" dt="2017-10-25T01:21:42.277" v="3462" actId="20577"/>
          <ac:spMkLst>
            <pc:docMk/>
            <pc:sldMk cId="152342144" sldId="259"/>
            <ac:spMk id="2" creationId="{00000000-0000-0000-0000-000000000000}"/>
          </ac:spMkLst>
        </pc:spChg>
        <pc:spChg chg="mod">
          <ac:chgData name="Seuranen Valtteri" userId="55e53198-6b36-4412-b4f5-bd2c1f7c6d01" providerId="ADAL" clId="{8DF75BFA-D626-4A30-8F20-D1EFE5C407EA}" dt="2017-10-25T01:26:08.379" v="4040" actId="5793"/>
          <ac:spMkLst>
            <pc:docMk/>
            <pc:sldMk cId="152342144" sldId="259"/>
            <ac:spMk id="5" creationId="{5A29FAC9-6164-4C7B-ADB8-D188663095C6}"/>
          </ac:spMkLst>
        </pc:spChg>
      </pc:sldChg>
      <pc:sldChg chg="modSp">
        <pc:chgData name="Seuranen Valtteri" userId="55e53198-6b36-4412-b4f5-bd2c1f7c6d01" providerId="ADAL" clId="{8DF75BFA-D626-4A30-8F20-D1EFE5C407EA}" dt="2017-10-25T01:09:19.805" v="2484" actId="20577"/>
        <pc:sldMkLst>
          <pc:docMk/>
          <pc:sldMk cId="3924406791" sldId="266"/>
        </pc:sldMkLst>
        <pc:spChg chg="mod">
          <ac:chgData name="Seuranen Valtteri" userId="55e53198-6b36-4412-b4f5-bd2c1f7c6d01" providerId="ADAL" clId="{8DF75BFA-D626-4A30-8F20-D1EFE5C407EA}" dt="2017-10-25T01:03:58.959" v="1937" actId="14100"/>
          <ac:spMkLst>
            <pc:docMk/>
            <pc:sldMk cId="3924406791" sldId="266"/>
            <ac:spMk id="2" creationId="{6DF8BC8A-B496-4357-A60E-A14ACCC9F78F}"/>
          </ac:spMkLst>
        </pc:spChg>
        <pc:spChg chg="mod">
          <ac:chgData name="Seuranen Valtteri" userId="55e53198-6b36-4412-b4f5-bd2c1f7c6d01" providerId="ADAL" clId="{8DF75BFA-D626-4A30-8F20-D1EFE5C407EA}" dt="2017-10-25T01:09:19.805" v="2484" actId="20577"/>
          <ac:spMkLst>
            <pc:docMk/>
            <pc:sldMk cId="3924406791" sldId="266"/>
            <ac:spMk id="3" creationId="{207F981A-3F08-418A-AD0B-DD8E35A7C5B2}"/>
          </ac:spMkLst>
        </pc:spChg>
      </pc:sldChg>
      <pc:sldChg chg="modSp">
        <pc:chgData name="Seuranen Valtteri" userId="55e53198-6b36-4412-b4f5-bd2c1f7c6d01" providerId="ADAL" clId="{8DF75BFA-D626-4A30-8F20-D1EFE5C407EA}" dt="2017-10-25T01:09:56.371" v="2524" actId="20577"/>
        <pc:sldMkLst>
          <pc:docMk/>
          <pc:sldMk cId="3784581015" sldId="267"/>
        </pc:sldMkLst>
        <pc:spChg chg="mod">
          <ac:chgData name="Seuranen Valtteri" userId="55e53198-6b36-4412-b4f5-bd2c1f7c6d01" providerId="ADAL" clId="{8DF75BFA-D626-4A30-8F20-D1EFE5C407EA}" dt="2017-10-25T01:09:56.371" v="2524" actId="20577"/>
          <ac:spMkLst>
            <pc:docMk/>
            <pc:sldMk cId="3784581015" sldId="267"/>
            <ac:spMk id="4" creationId="{3DC36875-382A-400A-BE35-806219ECB85D}"/>
          </ac:spMkLst>
        </pc:spChg>
        <pc:spChg chg="mod">
          <ac:chgData name="Seuranen Valtteri" userId="55e53198-6b36-4412-b4f5-bd2c1f7c6d01" providerId="ADAL" clId="{8DF75BFA-D626-4A30-8F20-D1EFE5C407EA}" dt="2017-10-25T01:03:03.631" v="1886" actId="20577"/>
          <ac:spMkLst>
            <pc:docMk/>
            <pc:sldMk cId="3784581015" sldId="267"/>
            <ac:spMk id="5" creationId="{F1D3965A-3CF6-4B28-936E-E30FBD5C915F}"/>
          </ac:spMkLst>
        </pc:spChg>
        <pc:spChg chg="mod">
          <ac:chgData name="Seuranen Valtteri" userId="55e53198-6b36-4412-b4f5-bd2c1f7c6d01" providerId="ADAL" clId="{8DF75BFA-D626-4A30-8F20-D1EFE5C407EA}" dt="2017-10-25T01:03:10.521" v="1887" actId="20577"/>
          <ac:spMkLst>
            <pc:docMk/>
            <pc:sldMk cId="3784581015" sldId="267"/>
            <ac:spMk id="7" creationId="{7CD6C289-7F7D-4119-A01B-4837C3BE5711}"/>
          </ac:spMkLst>
        </pc:spChg>
        <pc:spChg chg="mod">
          <ac:chgData name="Seuranen Valtteri" userId="55e53198-6b36-4412-b4f5-bd2c1f7c6d01" providerId="ADAL" clId="{8DF75BFA-D626-4A30-8F20-D1EFE5C407EA}" dt="2017-10-25T01:02:49.687" v="1866" actId="20577"/>
          <ac:spMkLst>
            <pc:docMk/>
            <pc:sldMk cId="3784581015" sldId="267"/>
            <ac:spMk id="8" creationId="{CBB1B8A9-3E21-4555-8BFE-1D88C981BF3A}"/>
          </ac:spMkLst>
        </pc:spChg>
        <pc:spChg chg="mod">
          <ac:chgData name="Seuranen Valtteri" userId="55e53198-6b36-4412-b4f5-bd2c1f7c6d01" providerId="ADAL" clId="{8DF75BFA-D626-4A30-8F20-D1EFE5C407EA}" dt="2017-10-25T01:02:45.583" v="1860" actId="20577"/>
          <ac:spMkLst>
            <pc:docMk/>
            <pc:sldMk cId="3784581015" sldId="267"/>
            <ac:spMk id="11" creationId="{4170714E-C516-45B5-8194-9F81151D7C91}"/>
          </ac:spMkLst>
        </pc:spChg>
        <pc:spChg chg="mod">
          <ac:chgData name="Seuranen Valtteri" userId="55e53198-6b36-4412-b4f5-bd2c1f7c6d01" providerId="ADAL" clId="{8DF75BFA-D626-4A30-8F20-D1EFE5C407EA}" dt="2017-10-25T01:03:44.680" v="1926" actId="20577"/>
          <ac:spMkLst>
            <pc:docMk/>
            <pc:sldMk cId="3784581015" sldId="267"/>
            <ac:spMk id="13" creationId="{9821F398-18F8-4127-813E-C0C40793A317}"/>
          </ac:spMkLst>
        </pc:spChg>
      </pc:sldChg>
      <pc:sldChg chg="modSp">
        <pc:chgData name="Seuranen Valtteri" userId="55e53198-6b36-4412-b4f5-bd2c1f7c6d01" providerId="ADAL" clId="{8DF75BFA-D626-4A30-8F20-D1EFE5C407EA}" dt="2017-10-25T01:00:46.315" v="1825" actId="20577"/>
        <pc:sldMkLst>
          <pc:docMk/>
          <pc:sldMk cId="1570965601" sldId="269"/>
        </pc:sldMkLst>
        <pc:spChg chg="mod">
          <ac:chgData name="Seuranen Valtteri" userId="55e53198-6b36-4412-b4f5-bd2c1f7c6d01" providerId="ADAL" clId="{8DF75BFA-D626-4A30-8F20-D1EFE5C407EA}" dt="2017-10-25T00:55:42.115" v="1242" actId="20577"/>
          <ac:spMkLst>
            <pc:docMk/>
            <pc:sldMk cId="1570965601" sldId="269"/>
            <ac:spMk id="2" creationId="{7FD37E18-F39C-4FF0-B18F-96F4BD31AB26}"/>
          </ac:spMkLst>
        </pc:spChg>
        <pc:spChg chg="mod">
          <ac:chgData name="Seuranen Valtteri" userId="55e53198-6b36-4412-b4f5-bd2c1f7c6d01" providerId="ADAL" clId="{8DF75BFA-D626-4A30-8F20-D1EFE5C407EA}" dt="2017-10-25T01:00:46.315" v="1825" actId="20577"/>
          <ac:spMkLst>
            <pc:docMk/>
            <pc:sldMk cId="1570965601" sldId="269"/>
            <ac:spMk id="3" creationId="{2368D000-8139-4192-A7A0-DA53E6996C96}"/>
          </ac:spMkLst>
        </pc:spChg>
      </pc:sldChg>
      <pc:sldChg chg="modSp">
        <pc:chgData name="Seuranen Valtteri" userId="55e53198-6b36-4412-b4f5-bd2c1f7c6d01" providerId="ADAL" clId="{8DF75BFA-D626-4A30-8F20-D1EFE5C407EA}" dt="2017-10-25T01:43:25.938" v="4739" actId="5793"/>
        <pc:sldMkLst>
          <pc:docMk/>
          <pc:sldMk cId="2979115441" sldId="270"/>
        </pc:sldMkLst>
        <pc:spChg chg="mod">
          <ac:chgData name="Seuranen Valtteri" userId="55e53198-6b36-4412-b4f5-bd2c1f7c6d01" providerId="ADAL" clId="{8DF75BFA-D626-4A30-8F20-D1EFE5C407EA}" dt="2017-10-25T01:43:25.938" v="4739" actId="5793"/>
          <ac:spMkLst>
            <pc:docMk/>
            <pc:sldMk cId="2979115441" sldId="270"/>
            <ac:spMk id="10" creationId="{26F5E933-FE61-45FC-A695-B099BB5B58A9}"/>
          </ac:spMkLst>
        </pc:spChg>
      </pc:sldChg>
      <pc:sldChg chg="modSp">
        <pc:chgData name="Seuranen Valtteri" userId="55e53198-6b36-4412-b4f5-bd2c1f7c6d01" providerId="ADAL" clId="{8DF75BFA-D626-4A30-8F20-D1EFE5C407EA}" dt="2017-10-25T01:40:42.093" v="4431" actId="20577"/>
        <pc:sldMkLst>
          <pc:docMk/>
          <pc:sldMk cId="3533761388" sldId="271"/>
        </pc:sldMkLst>
        <pc:spChg chg="mod">
          <ac:chgData name="Seuranen Valtteri" userId="55e53198-6b36-4412-b4f5-bd2c1f7c6d01" providerId="ADAL" clId="{8DF75BFA-D626-4A30-8F20-D1EFE5C407EA}" dt="2017-10-25T01:40:42.093" v="4431" actId="20577"/>
          <ac:spMkLst>
            <pc:docMk/>
            <pc:sldMk cId="3533761388" sldId="271"/>
            <ac:spMk id="10" creationId="{17971BDB-F8AB-462F-BC4E-AAA01ADCB0A9}"/>
          </ac:spMkLst>
        </pc:spChg>
      </pc:sldChg>
      <pc:sldChg chg="modSp">
        <pc:chgData name="Seuranen Valtteri" userId="55e53198-6b36-4412-b4f5-bd2c1f7c6d01" providerId="ADAL" clId="{8DF75BFA-D626-4A30-8F20-D1EFE5C407EA}" dt="2017-10-25T01:52:06.941" v="5290" actId="20577"/>
        <pc:sldMkLst>
          <pc:docMk/>
          <pc:sldMk cId="1682280245" sldId="272"/>
        </pc:sldMkLst>
        <pc:spChg chg="mod">
          <ac:chgData name="Seuranen Valtteri" userId="55e53198-6b36-4412-b4f5-bd2c1f7c6d01" providerId="ADAL" clId="{8DF75BFA-D626-4A30-8F20-D1EFE5C407EA}" dt="2017-10-25T01:52:06.941" v="5290" actId="20577"/>
          <ac:spMkLst>
            <pc:docMk/>
            <pc:sldMk cId="1682280245" sldId="272"/>
            <ac:spMk id="3" creationId="{E398539E-80FD-4C91-AD72-6776B4B76489}"/>
          </ac:spMkLst>
        </pc:spChg>
      </pc:sldChg>
      <pc:sldChg chg="modSp">
        <pc:chgData name="Seuranen Valtteri" userId="55e53198-6b36-4412-b4f5-bd2c1f7c6d01" providerId="ADAL" clId="{8DF75BFA-D626-4A30-8F20-D1EFE5C407EA}" dt="2017-10-25T01:46:18.144" v="5009" actId="20577"/>
        <pc:sldMkLst>
          <pc:docMk/>
          <pc:sldMk cId="1261080612" sldId="273"/>
        </pc:sldMkLst>
        <pc:spChg chg="mod">
          <ac:chgData name="Seuranen Valtteri" userId="55e53198-6b36-4412-b4f5-bd2c1f7c6d01" providerId="ADAL" clId="{8DF75BFA-D626-4A30-8F20-D1EFE5C407EA}" dt="2017-10-25T01:46:18.144" v="5009" actId="20577"/>
          <ac:spMkLst>
            <pc:docMk/>
            <pc:sldMk cId="1261080612" sldId="273"/>
            <ac:spMk id="3" creationId="{F10B7B0B-9BD5-43BC-BEBB-052C2F6B240A}"/>
          </ac:spMkLst>
        </pc:spChg>
      </pc:sldChg>
      <pc:sldChg chg="modSp">
        <pc:chgData name="Seuranen Valtteri" userId="55e53198-6b36-4412-b4f5-bd2c1f7c6d01" providerId="ADAL" clId="{8DF75BFA-D626-4A30-8F20-D1EFE5C407EA}" dt="2017-10-25T01:18:59.016" v="2991" actId="20577"/>
        <pc:sldMkLst>
          <pc:docMk/>
          <pc:sldMk cId="3915526459" sldId="274"/>
        </pc:sldMkLst>
        <pc:spChg chg="mod">
          <ac:chgData name="Seuranen Valtteri" userId="55e53198-6b36-4412-b4f5-bd2c1f7c6d01" providerId="ADAL" clId="{8DF75BFA-D626-4A30-8F20-D1EFE5C407EA}" dt="2017-10-25T01:17:28.888" v="2765" actId="20577"/>
          <ac:spMkLst>
            <pc:docMk/>
            <pc:sldMk cId="3915526459" sldId="274"/>
            <ac:spMk id="2" creationId="{4C169C8D-A030-48C9-8438-309F88FAF218}"/>
          </ac:spMkLst>
        </pc:spChg>
        <pc:spChg chg="mod">
          <ac:chgData name="Seuranen Valtteri" userId="55e53198-6b36-4412-b4f5-bd2c1f7c6d01" providerId="ADAL" clId="{8DF75BFA-D626-4A30-8F20-D1EFE5C407EA}" dt="2017-10-25T01:18:59.016" v="2991" actId="20577"/>
          <ac:spMkLst>
            <pc:docMk/>
            <pc:sldMk cId="3915526459" sldId="274"/>
            <ac:spMk id="3" creationId="{8B2251A2-A63B-413C-A1B2-C6BB5D876254}"/>
          </ac:spMkLst>
        </pc:spChg>
      </pc:sldChg>
      <pc:sldChg chg="modSp">
        <pc:chgData name="Seuranen Valtteri" userId="55e53198-6b36-4412-b4f5-bd2c1f7c6d01" providerId="ADAL" clId="{8DF75BFA-D626-4A30-8F20-D1EFE5C407EA}" dt="2017-10-25T01:21:30.583" v="3446" actId="20577"/>
        <pc:sldMkLst>
          <pc:docMk/>
          <pc:sldMk cId="2357767895" sldId="275"/>
        </pc:sldMkLst>
        <pc:spChg chg="mod">
          <ac:chgData name="Seuranen Valtteri" userId="55e53198-6b36-4412-b4f5-bd2c1f7c6d01" providerId="ADAL" clId="{8DF75BFA-D626-4A30-8F20-D1EFE5C407EA}" dt="2017-10-25T01:17:24.264" v="2761" actId="20577"/>
          <ac:spMkLst>
            <pc:docMk/>
            <pc:sldMk cId="2357767895" sldId="275"/>
            <ac:spMk id="2" creationId="{FDF898CA-7CC4-4C35-B04F-2B7F9A942126}"/>
          </ac:spMkLst>
        </pc:spChg>
        <pc:spChg chg="mod">
          <ac:chgData name="Seuranen Valtteri" userId="55e53198-6b36-4412-b4f5-bd2c1f7c6d01" providerId="ADAL" clId="{8DF75BFA-D626-4A30-8F20-D1EFE5C407EA}" dt="2017-10-25T01:21:30.583" v="3446" actId="20577"/>
          <ac:spMkLst>
            <pc:docMk/>
            <pc:sldMk cId="2357767895" sldId="275"/>
            <ac:spMk id="3" creationId="{67AEB64B-F775-4995-9FEC-8C053AE718A0}"/>
          </ac:spMkLst>
        </pc:spChg>
      </pc:sldChg>
      <pc:sldChg chg="modSp">
        <pc:chgData name="Seuranen Valtteri" userId="55e53198-6b36-4412-b4f5-bd2c1f7c6d01" providerId="ADAL" clId="{8DF75BFA-D626-4A30-8F20-D1EFE5C407EA}" dt="2017-10-25T01:17:18.063" v="2757" actId="20577"/>
        <pc:sldMkLst>
          <pc:docMk/>
          <pc:sldMk cId="2654127885" sldId="277"/>
        </pc:sldMkLst>
        <pc:spChg chg="mod">
          <ac:chgData name="Seuranen Valtteri" userId="55e53198-6b36-4412-b4f5-bd2c1f7c6d01" providerId="ADAL" clId="{8DF75BFA-D626-4A30-8F20-D1EFE5C407EA}" dt="2017-10-25T01:17:18.063" v="2757" actId="20577"/>
          <ac:spMkLst>
            <pc:docMk/>
            <pc:sldMk cId="2654127885" sldId="277"/>
            <ac:spMk id="2" creationId="{39D6EED8-4FC1-4238-A21F-D11625CD2B82}"/>
          </ac:spMkLst>
        </pc:spChg>
        <pc:spChg chg="mod">
          <ac:chgData name="Seuranen Valtteri" userId="55e53198-6b36-4412-b4f5-bd2c1f7c6d01" providerId="ADAL" clId="{8DF75BFA-D626-4A30-8F20-D1EFE5C407EA}" dt="2017-10-25T01:17:01.232" v="2756" actId="20577"/>
          <ac:spMkLst>
            <pc:docMk/>
            <pc:sldMk cId="2654127885" sldId="277"/>
            <ac:spMk id="3" creationId="{BF57C9E0-3589-490B-A7E6-DD3B5F08AB46}"/>
          </ac:spMkLst>
        </pc:spChg>
      </pc:sldChg>
    </pc:docChg>
  </pc:docChgLst>
  <pc:docChgLst>
    <pc:chgData name="Seuranen Valtteri" userId="55e53198-6b36-4412-b4f5-bd2c1f7c6d01" providerId="ADAL" clId="{058D2183-BC37-42C1-9309-AC093B8BC8D7}"/>
    <pc:docChg chg="undo custSel addSld delSld modSld sldOrd modMainMaster">
      <pc:chgData name="Seuranen Valtteri" userId="55e53198-6b36-4412-b4f5-bd2c1f7c6d01" providerId="ADAL" clId="{058D2183-BC37-42C1-9309-AC093B8BC8D7}" dt="2017-10-25T00:45:39.212" v="6044" actId="2696"/>
      <pc:docMkLst>
        <pc:docMk/>
      </pc:docMkLst>
      <pc:sldChg chg="modTransition modNotesTx">
        <pc:chgData name="Seuranen Valtteri" userId="55e53198-6b36-4412-b4f5-bd2c1f7c6d01" providerId="ADAL" clId="{058D2183-BC37-42C1-9309-AC093B8BC8D7}" dt="2017-10-25T00:25:59.108" v="5364" actId="2696"/>
        <pc:sldMkLst>
          <pc:docMk/>
          <pc:sldMk cId="109857222" sldId="256"/>
        </pc:sldMkLst>
      </pc:sldChg>
      <pc:sldChg chg="modSp modTransition">
        <pc:chgData name="Seuranen Valtteri" userId="55e53198-6b36-4412-b4f5-bd2c1f7c6d01" providerId="ADAL" clId="{058D2183-BC37-42C1-9309-AC093B8BC8D7}" dt="2017-10-25T00:25:59.108" v="5364" actId="2696"/>
        <pc:sldMkLst>
          <pc:docMk/>
          <pc:sldMk cId="3317953549" sldId="257"/>
        </pc:sldMkLst>
        <pc:spChg chg="mod">
          <ac:chgData name="Seuranen Valtteri" userId="55e53198-6b36-4412-b4f5-bd2c1f7c6d01" providerId="ADAL" clId="{058D2183-BC37-42C1-9309-AC093B8BC8D7}" dt="2017-10-24T23:48:59.049" v="4125" actId="20577"/>
          <ac:spMkLst>
            <pc:docMk/>
            <pc:sldMk cId="3317953549" sldId="257"/>
            <ac:spMk id="3" creationId="{00000000-0000-0000-0000-000000000000}"/>
          </ac:spMkLst>
        </pc:spChg>
      </pc:sldChg>
      <pc:sldChg chg="modSp modTransition modNotesTx">
        <pc:chgData name="Seuranen Valtteri" userId="55e53198-6b36-4412-b4f5-bd2c1f7c6d01" providerId="ADAL" clId="{058D2183-BC37-42C1-9309-AC093B8BC8D7}" dt="2017-10-25T00:25:59.108" v="5364" actId="2696"/>
        <pc:sldMkLst>
          <pc:docMk/>
          <pc:sldMk cId="70317066" sldId="258"/>
        </pc:sldMkLst>
        <pc:spChg chg="mod">
          <ac:chgData name="Seuranen Valtteri" userId="55e53198-6b36-4412-b4f5-bd2c1f7c6d01" providerId="ADAL" clId="{058D2183-BC37-42C1-9309-AC093B8BC8D7}" dt="2017-10-23T22:53:53.440" v="1102" actId="20577"/>
          <ac:spMkLst>
            <pc:docMk/>
            <pc:sldMk cId="70317066" sldId="258"/>
            <ac:spMk id="2" creationId="{00000000-0000-0000-0000-000000000000}"/>
          </ac:spMkLst>
        </pc:spChg>
        <pc:spChg chg="mod">
          <ac:chgData name="Seuranen Valtteri" userId="55e53198-6b36-4412-b4f5-bd2c1f7c6d01" providerId="ADAL" clId="{058D2183-BC37-42C1-9309-AC093B8BC8D7}" dt="2017-10-24T22:51:55.249" v="2896" actId="20577"/>
          <ac:spMkLst>
            <pc:docMk/>
            <pc:sldMk cId="70317066" sldId="258"/>
            <ac:spMk id="3" creationId="{00000000-0000-0000-0000-000000000000}"/>
          </ac:spMkLst>
        </pc:spChg>
      </pc:sldChg>
      <pc:sldChg chg="addSp delSp modSp modTransition delAnim modAnim">
        <pc:chgData name="Seuranen Valtteri" userId="55e53198-6b36-4412-b4f5-bd2c1f7c6d01" providerId="ADAL" clId="{058D2183-BC37-42C1-9309-AC093B8BC8D7}" dt="2017-10-25T00:31:01.329" v="5381" actId="5793"/>
        <pc:sldMkLst>
          <pc:docMk/>
          <pc:sldMk cId="152342144" sldId="259"/>
        </pc:sldMkLst>
        <pc:spChg chg="del mod">
          <ac:chgData name="Seuranen Valtteri" userId="55e53198-6b36-4412-b4f5-bd2c1f7c6d01" providerId="ADAL" clId="{058D2183-BC37-42C1-9309-AC093B8BC8D7}" dt="2017-10-24T22:11:35.904" v="2607" actId="20577"/>
          <ac:spMkLst>
            <pc:docMk/>
            <pc:sldMk cId="152342144" sldId="259"/>
            <ac:spMk id="3" creationId="{00000000-0000-0000-0000-000000000000}"/>
          </ac:spMkLst>
        </pc:spChg>
        <pc:spChg chg="add mod">
          <ac:chgData name="Seuranen Valtteri" userId="55e53198-6b36-4412-b4f5-bd2c1f7c6d01" providerId="ADAL" clId="{058D2183-BC37-42C1-9309-AC093B8BC8D7}" dt="2017-10-25T00:31:01.329" v="5381" actId="5793"/>
          <ac:spMkLst>
            <pc:docMk/>
            <pc:sldMk cId="152342144" sldId="259"/>
            <ac:spMk id="5" creationId="{5A29FAC9-6164-4C7B-ADB8-D188663095C6}"/>
          </ac:spMkLst>
        </pc:spChg>
        <pc:spChg chg="add del mod">
          <ac:chgData name="Seuranen Valtteri" userId="55e53198-6b36-4412-b4f5-bd2c1f7c6d01" providerId="ADAL" clId="{058D2183-BC37-42C1-9309-AC093B8BC8D7}" dt="2017-10-25T00:27:52.298" v="5367" actId="478"/>
          <ac:spMkLst>
            <pc:docMk/>
            <pc:sldMk cId="152342144" sldId="259"/>
            <ac:spMk id="6" creationId="{81B4D15A-A983-4595-8E77-6204D6444575}"/>
          </ac:spMkLst>
        </pc:spChg>
        <pc:picChg chg="add del mod modCrop">
          <ac:chgData name="Seuranen Valtteri" userId="55e53198-6b36-4412-b4f5-bd2c1f7c6d01" providerId="ADAL" clId="{058D2183-BC37-42C1-9309-AC093B8BC8D7}" dt="2017-10-25T00:26:58.337" v="5366" actId="478"/>
          <ac:picMkLst>
            <pc:docMk/>
            <pc:sldMk cId="152342144" sldId="259"/>
            <ac:picMk id="4" creationId="{1F4E3EDE-D5C4-4C56-BC41-74B9339A9DAA}"/>
          </ac:picMkLst>
        </pc:picChg>
      </pc:sldChg>
      <pc:sldChg chg="del">
        <pc:chgData name="Seuranen Valtteri" userId="55e53198-6b36-4412-b4f5-bd2c1f7c6d01" providerId="ADAL" clId="{058D2183-BC37-42C1-9309-AC093B8BC8D7}" dt="2017-10-23T23:38:51.614" v="1327" actId="2696"/>
        <pc:sldMkLst>
          <pc:docMk/>
          <pc:sldMk cId="291893365" sldId="260"/>
        </pc:sldMkLst>
      </pc:sldChg>
      <pc:sldChg chg="modSp del">
        <pc:chgData name="Seuranen Valtteri" userId="55e53198-6b36-4412-b4f5-bd2c1f7c6d01" providerId="ADAL" clId="{058D2183-BC37-42C1-9309-AC093B8BC8D7}" dt="2017-10-23T23:53:27.789" v="2565" actId="2696"/>
        <pc:sldMkLst>
          <pc:docMk/>
          <pc:sldMk cId="4210347267" sldId="261"/>
        </pc:sldMkLst>
        <pc:spChg chg="mod">
          <ac:chgData name="Seuranen Valtteri" userId="55e53198-6b36-4412-b4f5-bd2c1f7c6d01" providerId="ADAL" clId="{058D2183-BC37-42C1-9309-AC093B8BC8D7}" dt="2017-10-23T23:53:26.912" v="2564" actId="6549"/>
          <ac:spMkLst>
            <pc:docMk/>
            <pc:sldMk cId="4210347267" sldId="261"/>
            <ac:spMk id="3" creationId="{00000000-0000-0000-0000-000000000000}"/>
          </ac:spMkLst>
        </pc:spChg>
      </pc:sldChg>
      <pc:sldChg chg="del">
        <pc:chgData name="Seuranen Valtteri" userId="55e53198-6b36-4412-b4f5-bd2c1f7c6d01" providerId="ADAL" clId="{058D2183-BC37-42C1-9309-AC093B8BC8D7}" dt="2017-10-23T23:38:48.735" v="1326" actId="2696"/>
        <pc:sldMkLst>
          <pc:docMk/>
          <pc:sldMk cId="2508513092" sldId="262"/>
        </pc:sldMkLst>
      </pc:sldChg>
      <pc:sldChg chg="del">
        <pc:chgData name="Seuranen Valtteri" userId="55e53198-6b36-4412-b4f5-bd2c1f7c6d01" providerId="ADAL" clId="{058D2183-BC37-42C1-9309-AC093B8BC8D7}" dt="2017-10-23T23:38:38.726" v="1324" actId="2696"/>
        <pc:sldMkLst>
          <pc:docMk/>
          <pc:sldMk cId="1598520730" sldId="263"/>
        </pc:sldMkLst>
      </pc:sldChg>
      <pc:sldChg chg="del">
        <pc:chgData name="Seuranen Valtteri" userId="55e53198-6b36-4412-b4f5-bd2c1f7c6d01" providerId="ADAL" clId="{058D2183-BC37-42C1-9309-AC093B8BC8D7}" dt="2017-10-23T23:38:40.248" v="1325" actId="2696"/>
        <pc:sldMkLst>
          <pc:docMk/>
          <pc:sldMk cId="2358684837" sldId="264"/>
        </pc:sldMkLst>
      </pc:sldChg>
      <pc:sldChg chg="del">
        <pc:chgData name="Seuranen Valtteri" userId="55e53198-6b36-4412-b4f5-bd2c1f7c6d01" providerId="ADAL" clId="{058D2183-BC37-42C1-9309-AC093B8BC8D7}" dt="2017-10-24T23:36:40.822" v="4083" actId="2696"/>
        <pc:sldMkLst>
          <pc:docMk/>
          <pc:sldMk cId="2187591620" sldId="265"/>
        </pc:sldMkLst>
      </pc:sldChg>
      <pc:sldChg chg="addSp delSp modSp modTransition modNotesTx">
        <pc:chgData name="Seuranen Valtteri" userId="55e53198-6b36-4412-b4f5-bd2c1f7c6d01" providerId="ADAL" clId="{058D2183-BC37-42C1-9309-AC093B8BC8D7}" dt="2017-10-25T00:25:59.108" v="5364" actId="2696"/>
        <pc:sldMkLst>
          <pc:docMk/>
          <pc:sldMk cId="3924406791" sldId="266"/>
        </pc:sldMkLst>
        <pc:spChg chg="mod">
          <ac:chgData name="Seuranen Valtteri" userId="55e53198-6b36-4412-b4f5-bd2c1f7c6d01" providerId="ADAL" clId="{058D2183-BC37-42C1-9309-AC093B8BC8D7}" dt="2017-10-25T00:17:59.231" v="5239" actId="5793"/>
          <ac:spMkLst>
            <pc:docMk/>
            <pc:sldMk cId="3924406791" sldId="266"/>
            <ac:spMk id="3" creationId="{207F981A-3F08-418A-AD0B-DD8E35A7C5B2}"/>
          </ac:spMkLst>
        </pc:spChg>
        <pc:picChg chg="add del mod">
          <ac:chgData name="Seuranen Valtteri" userId="55e53198-6b36-4412-b4f5-bd2c1f7c6d01" providerId="ADAL" clId="{058D2183-BC37-42C1-9309-AC093B8BC8D7}" dt="2017-10-23T22:44:05.957" v="378" actId="478"/>
          <ac:picMkLst>
            <pc:docMk/>
            <pc:sldMk cId="3924406791" sldId="266"/>
            <ac:picMk id="5" creationId="{6AD11AEF-D7A3-44E1-A903-7E02272B6C32}"/>
          </ac:picMkLst>
        </pc:picChg>
        <pc:picChg chg="add mod modCrop">
          <ac:chgData name="Seuranen Valtteri" userId="55e53198-6b36-4412-b4f5-bd2c1f7c6d01" providerId="ADAL" clId="{058D2183-BC37-42C1-9309-AC093B8BC8D7}" dt="2017-10-23T22:44:41.079" v="382" actId="1076"/>
          <ac:picMkLst>
            <pc:docMk/>
            <pc:sldMk cId="3924406791" sldId="266"/>
            <ac:picMk id="7" creationId="{327735CC-8A6A-4A83-A54A-31CE2C636DDF}"/>
          </ac:picMkLst>
        </pc:picChg>
      </pc:sldChg>
      <pc:sldChg chg="addSp delSp modSp ord modTransition">
        <pc:chgData name="Seuranen Valtteri" userId="55e53198-6b36-4412-b4f5-bd2c1f7c6d01" providerId="ADAL" clId="{058D2183-BC37-42C1-9309-AC093B8BC8D7}" dt="2017-10-25T00:25:59.108" v="5364" actId="2696"/>
        <pc:sldMkLst>
          <pc:docMk/>
          <pc:sldMk cId="3784581015" sldId="267"/>
        </pc:sldMkLst>
        <pc:spChg chg="add mod">
          <ac:chgData name="Seuranen Valtteri" userId="55e53198-6b36-4412-b4f5-bd2c1f7c6d01" providerId="ADAL" clId="{058D2183-BC37-42C1-9309-AC093B8BC8D7}" dt="2017-10-10T16:02:38.573" v="88" actId="1076"/>
          <ac:spMkLst>
            <pc:docMk/>
            <pc:sldMk cId="3784581015" sldId="267"/>
            <ac:spMk id="4" creationId="{3DC36875-382A-400A-BE35-806219ECB85D}"/>
          </ac:spMkLst>
        </pc:spChg>
        <pc:spChg chg="add mod">
          <ac:chgData name="Seuranen Valtteri" userId="55e53198-6b36-4412-b4f5-bd2c1f7c6d01" providerId="ADAL" clId="{058D2183-BC37-42C1-9309-AC093B8BC8D7}" dt="2017-10-10T16:04:40.731" v="198" actId="164"/>
          <ac:spMkLst>
            <pc:docMk/>
            <pc:sldMk cId="3784581015" sldId="267"/>
            <ac:spMk id="5" creationId="{F1D3965A-3CF6-4B28-936E-E30FBD5C915F}"/>
          </ac:spMkLst>
        </pc:spChg>
        <pc:spChg chg="mod topLvl">
          <ac:chgData name="Seuranen Valtteri" userId="55e53198-6b36-4412-b4f5-bd2c1f7c6d01" providerId="ADAL" clId="{058D2183-BC37-42C1-9309-AC093B8BC8D7}" dt="2017-10-10T16:04:40.731" v="198" actId="164"/>
          <ac:spMkLst>
            <pc:docMk/>
            <pc:sldMk cId="3784581015" sldId="267"/>
            <ac:spMk id="7" creationId="{7CD6C289-7F7D-4119-A01B-4837C3BE5711}"/>
          </ac:spMkLst>
        </pc:spChg>
        <pc:spChg chg="mod topLvl">
          <ac:chgData name="Seuranen Valtteri" userId="55e53198-6b36-4412-b4f5-bd2c1f7c6d01" providerId="ADAL" clId="{058D2183-BC37-42C1-9309-AC093B8BC8D7}" dt="2017-10-10T16:04:37.719" v="197" actId="164"/>
          <ac:spMkLst>
            <pc:docMk/>
            <pc:sldMk cId="3784581015" sldId="267"/>
            <ac:spMk id="8" creationId="{CBB1B8A9-3E21-4555-8BFE-1D88C981BF3A}"/>
          </ac:spMkLst>
        </pc:spChg>
        <pc:spChg chg="mod topLvl">
          <ac:chgData name="Seuranen Valtteri" userId="55e53198-6b36-4412-b4f5-bd2c1f7c6d01" providerId="ADAL" clId="{058D2183-BC37-42C1-9309-AC093B8BC8D7}" dt="2017-10-10T16:04:34.877" v="196" actId="164"/>
          <ac:spMkLst>
            <pc:docMk/>
            <pc:sldMk cId="3784581015" sldId="267"/>
            <ac:spMk id="9" creationId="{5A691494-A4D2-4514-AA62-7550F69743D6}"/>
          </ac:spMkLst>
        </pc:spChg>
        <pc:spChg chg="mod topLvl">
          <ac:chgData name="Seuranen Valtteri" userId="55e53198-6b36-4412-b4f5-bd2c1f7c6d01" providerId="ADAL" clId="{058D2183-BC37-42C1-9309-AC093B8BC8D7}" dt="2017-10-10T16:04:46.793" v="199" actId="164"/>
          <ac:spMkLst>
            <pc:docMk/>
            <pc:sldMk cId="3784581015" sldId="267"/>
            <ac:spMk id="10" creationId="{52F68BA1-5573-4498-BBD0-212989482DDC}"/>
          </ac:spMkLst>
        </pc:spChg>
        <pc:spChg chg="add mod">
          <ac:chgData name="Seuranen Valtteri" userId="55e53198-6b36-4412-b4f5-bd2c1f7c6d01" providerId="ADAL" clId="{058D2183-BC37-42C1-9309-AC093B8BC8D7}" dt="2017-10-10T16:04:37.719" v="197" actId="164"/>
          <ac:spMkLst>
            <pc:docMk/>
            <pc:sldMk cId="3784581015" sldId="267"/>
            <ac:spMk id="11" creationId="{4170714E-C516-45B5-8194-9F81151D7C91}"/>
          </ac:spMkLst>
        </pc:spChg>
        <pc:spChg chg="mod topLvl">
          <ac:chgData name="Seuranen Valtteri" userId="55e53198-6b36-4412-b4f5-bd2c1f7c6d01" providerId="ADAL" clId="{058D2183-BC37-42C1-9309-AC093B8BC8D7}" dt="2017-10-10T16:04:46.793" v="199" actId="164"/>
          <ac:spMkLst>
            <pc:docMk/>
            <pc:sldMk cId="3784581015" sldId="267"/>
            <ac:spMk id="12" creationId="{D2A635CD-DA20-493A-82F8-FDA6C907E237}"/>
          </ac:spMkLst>
        </pc:spChg>
        <pc:spChg chg="add mod">
          <ac:chgData name="Seuranen Valtteri" userId="55e53198-6b36-4412-b4f5-bd2c1f7c6d01" providerId="ADAL" clId="{058D2183-BC37-42C1-9309-AC093B8BC8D7}" dt="2017-10-10T16:04:34.877" v="196" actId="164"/>
          <ac:spMkLst>
            <pc:docMk/>
            <pc:sldMk cId="3784581015" sldId="267"/>
            <ac:spMk id="13" creationId="{9821F398-18F8-4127-813E-C0C40793A317}"/>
          </ac:spMkLst>
        </pc:spChg>
        <pc:grpChg chg="add del mod">
          <ac:chgData name="Seuranen Valtteri" userId="55e53198-6b36-4412-b4f5-bd2c1f7c6d01" providerId="ADAL" clId="{058D2183-BC37-42C1-9309-AC093B8BC8D7}" dt="2017-10-10T16:01:06.613" v="25" actId="165"/>
          <ac:grpSpMkLst>
            <pc:docMk/>
            <pc:sldMk cId="3784581015" sldId="267"/>
            <ac:grpSpMk id="2" creationId="{45B5CD90-B82C-43C2-94A1-86FB65F8FAEF}"/>
          </ac:grpSpMkLst>
        </pc:grpChg>
        <pc:grpChg chg="add del mod">
          <ac:chgData name="Seuranen Valtteri" userId="55e53198-6b36-4412-b4f5-bd2c1f7c6d01" providerId="ADAL" clId="{058D2183-BC37-42C1-9309-AC093B8BC8D7}" dt="2017-10-10T16:02:45.651" v="90" actId="165"/>
          <ac:grpSpMkLst>
            <pc:docMk/>
            <pc:sldMk cId="3784581015" sldId="267"/>
            <ac:grpSpMk id="3" creationId="{99A9D051-5795-4CBD-9B1A-BBA0B324D4F3}"/>
          </ac:grpSpMkLst>
        </pc:grpChg>
        <pc:grpChg chg="add mod">
          <ac:chgData name="Seuranen Valtteri" userId="55e53198-6b36-4412-b4f5-bd2c1f7c6d01" providerId="ADAL" clId="{058D2183-BC37-42C1-9309-AC093B8BC8D7}" dt="2017-10-10T16:04:46.793" v="199" actId="164"/>
          <ac:grpSpMkLst>
            <pc:docMk/>
            <pc:sldMk cId="3784581015" sldId="267"/>
            <ac:grpSpMk id="6" creationId="{CB45DCC9-FD37-44EE-A425-4BDED99120FC}"/>
          </ac:grpSpMkLst>
        </pc:grpChg>
        <pc:grpChg chg="add mod">
          <ac:chgData name="Seuranen Valtteri" userId="55e53198-6b36-4412-b4f5-bd2c1f7c6d01" providerId="ADAL" clId="{058D2183-BC37-42C1-9309-AC093B8BC8D7}" dt="2017-10-10T16:04:46.793" v="199" actId="164"/>
          <ac:grpSpMkLst>
            <pc:docMk/>
            <pc:sldMk cId="3784581015" sldId="267"/>
            <ac:grpSpMk id="14" creationId="{779A7708-1815-480B-A041-0E6D966AEFC9}"/>
          </ac:grpSpMkLst>
        </pc:grpChg>
        <pc:grpChg chg="add mod">
          <ac:chgData name="Seuranen Valtteri" userId="55e53198-6b36-4412-b4f5-bd2c1f7c6d01" providerId="ADAL" clId="{058D2183-BC37-42C1-9309-AC093B8BC8D7}" dt="2017-10-10T16:04:46.793" v="199" actId="164"/>
          <ac:grpSpMkLst>
            <pc:docMk/>
            <pc:sldMk cId="3784581015" sldId="267"/>
            <ac:grpSpMk id="15" creationId="{9C352582-2DD0-4F41-A4DB-E8E34D083531}"/>
          </ac:grpSpMkLst>
        </pc:grpChg>
        <pc:grpChg chg="add mod">
          <ac:chgData name="Seuranen Valtteri" userId="55e53198-6b36-4412-b4f5-bd2c1f7c6d01" providerId="ADAL" clId="{058D2183-BC37-42C1-9309-AC093B8BC8D7}" dt="2017-10-10T16:04:48.996" v="200" actId="1076"/>
          <ac:grpSpMkLst>
            <pc:docMk/>
            <pc:sldMk cId="3784581015" sldId="267"/>
            <ac:grpSpMk id="16" creationId="{48D5B9AF-9855-4B14-872E-E2579321C8B1}"/>
          </ac:grpSpMkLst>
        </pc:grpChg>
      </pc:sldChg>
      <pc:sldChg chg="addSp delSp modSp add del">
        <pc:chgData name="Seuranen Valtteri" userId="55e53198-6b36-4412-b4f5-bd2c1f7c6d01" providerId="ADAL" clId="{058D2183-BC37-42C1-9309-AC093B8BC8D7}" dt="2017-10-23T23:38:10.328" v="1322" actId="2696"/>
        <pc:sldMkLst>
          <pc:docMk/>
          <pc:sldMk cId="836234788" sldId="268"/>
        </pc:sldMkLst>
        <pc:spChg chg="del mod">
          <ac:chgData name="Seuranen Valtteri" userId="55e53198-6b36-4412-b4f5-bd2c1f7c6d01" providerId="ADAL" clId="{058D2183-BC37-42C1-9309-AC093B8BC8D7}" dt="2017-10-23T22:53:32.373" v="1088" actId="478"/>
          <ac:spMkLst>
            <pc:docMk/>
            <pc:sldMk cId="836234788" sldId="268"/>
            <ac:spMk id="2" creationId="{6A8C4FE6-B99D-4304-B800-4F222B2BDA01}"/>
          </ac:spMkLst>
        </pc:spChg>
        <pc:spChg chg="del">
          <ac:chgData name="Seuranen Valtteri" userId="55e53198-6b36-4412-b4f5-bd2c1f7c6d01" providerId="ADAL" clId="{058D2183-BC37-42C1-9309-AC093B8BC8D7}" dt="2017-10-23T22:40:03.549" v="322" actId="478"/>
          <ac:spMkLst>
            <pc:docMk/>
            <pc:sldMk cId="836234788" sldId="268"/>
            <ac:spMk id="3" creationId="{CC81B91C-9B8C-4ABE-917B-30115545DE4B}"/>
          </ac:spMkLst>
        </pc:spChg>
        <pc:spChg chg="add del mod">
          <ac:chgData name="Seuranen Valtteri" userId="55e53198-6b36-4412-b4f5-bd2c1f7c6d01" providerId="ADAL" clId="{058D2183-BC37-42C1-9309-AC093B8BC8D7}" dt="2017-10-23T22:53:33.768" v="1089" actId="478"/>
          <ac:spMkLst>
            <pc:docMk/>
            <pc:sldMk cId="836234788" sldId="268"/>
            <ac:spMk id="9" creationId="{5B64C3F6-EC0B-48B5-90E3-51C7CF92F17F}"/>
          </ac:spMkLst>
        </pc:spChg>
        <pc:picChg chg="add del mod modCrop">
          <ac:chgData name="Seuranen Valtteri" userId="55e53198-6b36-4412-b4f5-bd2c1f7c6d01" providerId="ADAL" clId="{058D2183-BC37-42C1-9309-AC093B8BC8D7}" dt="2017-10-23T22:42:15.222" v="367" actId="478"/>
          <ac:picMkLst>
            <pc:docMk/>
            <pc:sldMk cId="836234788" sldId="268"/>
            <ac:picMk id="5" creationId="{E69FCA10-AD8C-4BF6-BE19-ADEB9A506871}"/>
          </ac:picMkLst>
        </pc:picChg>
        <pc:picChg chg="add del mod">
          <ac:chgData name="Seuranen Valtteri" userId="55e53198-6b36-4412-b4f5-bd2c1f7c6d01" providerId="ADAL" clId="{058D2183-BC37-42C1-9309-AC093B8BC8D7}" dt="2017-10-23T22:43:21.405" v="374" actId="478"/>
          <ac:picMkLst>
            <pc:docMk/>
            <pc:sldMk cId="836234788" sldId="268"/>
            <ac:picMk id="7" creationId="{4C5AD71D-2B2A-447D-A287-CD8E6674AC21}"/>
          </ac:picMkLst>
        </pc:picChg>
      </pc:sldChg>
      <pc:sldChg chg="modSp add modTransition">
        <pc:chgData name="Seuranen Valtteri" userId="55e53198-6b36-4412-b4f5-bd2c1f7c6d01" providerId="ADAL" clId="{058D2183-BC37-42C1-9309-AC093B8BC8D7}" dt="2017-10-25T00:25:59.108" v="5364" actId="2696"/>
        <pc:sldMkLst>
          <pc:docMk/>
          <pc:sldMk cId="1570965601" sldId="269"/>
        </pc:sldMkLst>
        <pc:spChg chg="mod">
          <ac:chgData name="Seuranen Valtteri" userId="55e53198-6b36-4412-b4f5-bd2c1f7c6d01" providerId="ADAL" clId="{058D2183-BC37-42C1-9309-AC093B8BC8D7}" dt="2017-10-23T22:54:39.663" v="1178" actId="20577"/>
          <ac:spMkLst>
            <pc:docMk/>
            <pc:sldMk cId="1570965601" sldId="269"/>
            <ac:spMk id="2" creationId="{7FD37E18-F39C-4FF0-B18F-96F4BD31AB26}"/>
          </ac:spMkLst>
        </pc:spChg>
        <pc:spChg chg="mod">
          <ac:chgData name="Seuranen Valtteri" userId="55e53198-6b36-4412-b4f5-bd2c1f7c6d01" providerId="ADAL" clId="{058D2183-BC37-42C1-9309-AC093B8BC8D7}" dt="2017-10-24T23:51:50.759" v="4251" actId="20577"/>
          <ac:spMkLst>
            <pc:docMk/>
            <pc:sldMk cId="1570965601" sldId="269"/>
            <ac:spMk id="3" creationId="{2368D000-8139-4192-A7A0-DA53E6996C96}"/>
          </ac:spMkLst>
        </pc:spChg>
      </pc:sldChg>
      <pc:sldChg chg="addSp delSp modSp add modTransition">
        <pc:chgData name="Seuranen Valtteri" userId="55e53198-6b36-4412-b4f5-bd2c1f7c6d01" providerId="ADAL" clId="{058D2183-BC37-42C1-9309-AC093B8BC8D7}" dt="2017-10-25T00:25:59.108" v="5364" actId="2696"/>
        <pc:sldMkLst>
          <pc:docMk/>
          <pc:sldMk cId="2979115441" sldId="270"/>
        </pc:sldMkLst>
        <pc:spChg chg="mod">
          <ac:chgData name="Seuranen Valtteri" userId="55e53198-6b36-4412-b4f5-bd2c1f7c6d01" providerId="ADAL" clId="{058D2183-BC37-42C1-9309-AC093B8BC8D7}" dt="2017-10-23T23:39:11.160" v="1339" actId="20577"/>
          <ac:spMkLst>
            <pc:docMk/>
            <pc:sldMk cId="2979115441" sldId="270"/>
            <ac:spMk id="2" creationId="{0F7A22BA-23FF-476E-887A-30118A1C3B81}"/>
          </ac:spMkLst>
        </pc:spChg>
        <pc:spChg chg="del">
          <ac:chgData name="Seuranen Valtteri" userId="55e53198-6b36-4412-b4f5-bd2c1f7c6d01" providerId="ADAL" clId="{058D2183-BC37-42C1-9309-AC093B8BC8D7}" dt="2017-10-23T23:49:26.222" v="2232" actId="20577"/>
          <ac:spMkLst>
            <pc:docMk/>
            <pc:sldMk cId="2979115441" sldId="270"/>
            <ac:spMk id="3" creationId="{D6856797-EEEE-42C6-8E07-715DE49AB2BA}"/>
          </ac:spMkLst>
        </pc:spChg>
        <pc:spChg chg="add del mod">
          <ac:chgData name="Seuranen Valtteri" userId="55e53198-6b36-4412-b4f5-bd2c1f7c6d01" providerId="ADAL" clId="{058D2183-BC37-42C1-9309-AC093B8BC8D7}" dt="2017-10-23T23:50:09.230" v="2236" actId="931"/>
          <ac:spMkLst>
            <pc:docMk/>
            <pc:sldMk cId="2979115441" sldId="270"/>
            <ac:spMk id="4" creationId="{DF0297F4-FB9F-441F-98CA-E7A5DE8CCEDA}"/>
          </ac:spMkLst>
        </pc:spChg>
        <pc:spChg chg="add del mod">
          <ac:chgData name="Seuranen Valtteri" userId="55e53198-6b36-4412-b4f5-bd2c1f7c6d01" providerId="ADAL" clId="{058D2183-BC37-42C1-9309-AC093B8BC8D7}" dt="2017-10-23T23:49:28.313" v="2233" actId="478"/>
          <ac:spMkLst>
            <pc:docMk/>
            <pc:sldMk cId="2979115441" sldId="270"/>
            <ac:spMk id="5" creationId="{0C1CAE31-4393-4241-9A96-07433C2C4B1B}"/>
          </ac:spMkLst>
        </pc:spChg>
        <pc:spChg chg="add mod">
          <ac:chgData name="Seuranen Valtteri" userId="55e53198-6b36-4412-b4f5-bd2c1f7c6d01" providerId="ADAL" clId="{058D2183-BC37-42C1-9309-AC093B8BC8D7}" dt="2017-10-24T23:27:33.106" v="3348" actId="14100"/>
          <ac:spMkLst>
            <pc:docMk/>
            <pc:sldMk cId="2979115441" sldId="270"/>
            <ac:spMk id="10" creationId="{26F5E933-FE61-45FC-A695-B099BB5B58A9}"/>
          </ac:spMkLst>
        </pc:spChg>
        <pc:picChg chg="add del mod">
          <ac:chgData name="Seuranen Valtteri" userId="55e53198-6b36-4412-b4f5-bd2c1f7c6d01" providerId="ADAL" clId="{058D2183-BC37-42C1-9309-AC093B8BC8D7}" dt="2017-10-23T23:49:41.490" v="2235" actId="931"/>
          <ac:picMkLst>
            <pc:docMk/>
            <pc:sldMk cId="2979115441" sldId="270"/>
            <ac:picMk id="7" creationId="{48933C49-8836-472C-82C0-4D1C8DF85646}"/>
          </ac:picMkLst>
        </pc:picChg>
        <pc:picChg chg="add mod modCrop">
          <ac:chgData name="Seuranen Valtteri" userId="55e53198-6b36-4412-b4f5-bd2c1f7c6d01" providerId="ADAL" clId="{058D2183-BC37-42C1-9309-AC093B8BC8D7}" dt="2017-10-24T23:27:29.428" v="3347" actId="1076"/>
          <ac:picMkLst>
            <pc:docMk/>
            <pc:sldMk cId="2979115441" sldId="270"/>
            <ac:picMk id="9" creationId="{D926A122-C94E-4A5D-9213-1C1AEECDFDA6}"/>
          </ac:picMkLst>
        </pc:picChg>
      </pc:sldChg>
      <pc:sldChg chg="addSp delSp modSp add modTransition">
        <pc:chgData name="Seuranen Valtteri" userId="55e53198-6b36-4412-b4f5-bd2c1f7c6d01" providerId="ADAL" clId="{058D2183-BC37-42C1-9309-AC093B8BC8D7}" dt="2017-10-25T00:25:59.108" v="5364" actId="2696"/>
        <pc:sldMkLst>
          <pc:docMk/>
          <pc:sldMk cId="3533761388" sldId="271"/>
        </pc:sldMkLst>
        <pc:spChg chg="mod">
          <ac:chgData name="Seuranen Valtteri" userId="55e53198-6b36-4412-b4f5-bd2c1f7c6d01" providerId="ADAL" clId="{058D2183-BC37-42C1-9309-AC093B8BC8D7}" dt="2017-10-23T23:39:24.118" v="1348" actId="20577"/>
          <ac:spMkLst>
            <pc:docMk/>
            <pc:sldMk cId="3533761388" sldId="271"/>
            <ac:spMk id="2" creationId="{44894765-45C8-4EED-AB28-CAFD841379C3}"/>
          </ac:spMkLst>
        </pc:spChg>
        <pc:spChg chg="del">
          <ac:chgData name="Seuranen Valtteri" userId="55e53198-6b36-4412-b4f5-bd2c1f7c6d01" providerId="ADAL" clId="{058D2183-BC37-42C1-9309-AC093B8BC8D7}" dt="2017-10-23T23:44:42.593" v="1695" actId="931"/>
          <ac:spMkLst>
            <pc:docMk/>
            <pc:sldMk cId="3533761388" sldId="271"/>
            <ac:spMk id="3" creationId="{B557B358-BC23-4C33-AC2E-1CC975F4DA84}"/>
          </ac:spMkLst>
        </pc:spChg>
        <pc:spChg chg="add del mod">
          <ac:chgData name="Seuranen Valtteri" userId="55e53198-6b36-4412-b4f5-bd2c1f7c6d01" providerId="ADAL" clId="{058D2183-BC37-42C1-9309-AC093B8BC8D7}" dt="2017-10-23T23:45:25.195" v="1723" actId="478"/>
          <ac:spMkLst>
            <pc:docMk/>
            <pc:sldMk cId="3533761388" sldId="271"/>
            <ac:spMk id="6" creationId="{922CC989-CC9B-4F76-AC73-8E9A16F446E5}"/>
          </ac:spMkLst>
        </pc:spChg>
        <pc:spChg chg="add del mod">
          <ac:chgData name="Seuranen Valtteri" userId="55e53198-6b36-4412-b4f5-bd2c1f7c6d01" providerId="ADAL" clId="{058D2183-BC37-42C1-9309-AC093B8BC8D7}" dt="2017-10-23T23:46:05.219" v="1733" actId="478"/>
          <ac:spMkLst>
            <pc:docMk/>
            <pc:sldMk cId="3533761388" sldId="271"/>
            <ac:spMk id="7" creationId="{BF21DA74-9554-48F9-9F2A-5E569D695384}"/>
          </ac:spMkLst>
        </pc:spChg>
        <pc:spChg chg="add del mod">
          <ac:chgData name="Seuranen Valtteri" userId="55e53198-6b36-4412-b4f5-bd2c1f7c6d01" providerId="ADAL" clId="{058D2183-BC37-42C1-9309-AC093B8BC8D7}" dt="2017-10-23T23:46:06.435" v="1734" actId="478"/>
          <ac:spMkLst>
            <pc:docMk/>
            <pc:sldMk cId="3533761388" sldId="271"/>
            <ac:spMk id="8" creationId="{5AF49C86-8EE3-4E17-82A6-8114B5C29CF0}"/>
          </ac:spMkLst>
        </pc:spChg>
        <pc:spChg chg="add del mod">
          <ac:chgData name="Seuranen Valtteri" userId="55e53198-6b36-4412-b4f5-bd2c1f7c6d01" providerId="ADAL" clId="{058D2183-BC37-42C1-9309-AC093B8BC8D7}" dt="2017-10-23T23:46:04.227" v="1732" actId="478"/>
          <ac:spMkLst>
            <pc:docMk/>
            <pc:sldMk cId="3533761388" sldId="271"/>
            <ac:spMk id="9" creationId="{EE7128CE-3B1A-40FA-B02D-71F309149C10}"/>
          </ac:spMkLst>
        </pc:spChg>
        <pc:spChg chg="add mod">
          <ac:chgData name="Seuranen Valtteri" userId="55e53198-6b36-4412-b4f5-bd2c1f7c6d01" providerId="ADAL" clId="{058D2183-BC37-42C1-9309-AC093B8BC8D7}" dt="2017-10-23T23:48:50.604" v="2231" actId="14100"/>
          <ac:spMkLst>
            <pc:docMk/>
            <pc:sldMk cId="3533761388" sldId="271"/>
            <ac:spMk id="10" creationId="{17971BDB-F8AB-462F-BC4E-AAA01ADCB0A9}"/>
          </ac:spMkLst>
        </pc:spChg>
        <pc:picChg chg="add mod modCrop">
          <ac:chgData name="Seuranen Valtteri" userId="55e53198-6b36-4412-b4f5-bd2c1f7c6d01" providerId="ADAL" clId="{058D2183-BC37-42C1-9309-AC093B8BC8D7}" dt="2017-10-23T23:46:43.682" v="1834" actId="732"/>
          <ac:picMkLst>
            <pc:docMk/>
            <pc:sldMk cId="3533761388" sldId="271"/>
            <ac:picMk id="5" creationId="{E655AE34-5DBA-4A0E-8B89-FF7A36FED379}"/>
          </ac:picMkLst>
        </pc:picChg>
      </pc:sldChg>
      <pc:sldChg chg="addSp delSp modSp add modTransition">
        <pc:chgData name="Seuranen Valtteri" userId="55e53198-6b36-4412-b4f5-bd2c1f7c6d01" providerId="ADAL" clId="{058D2183-BC37-42C1-9309-AC093B8BC8D7}" dt="2017-10-25T00:25:59.108" v="5364" actId="2696"/>
        <pc:sldMkLst>
          <pc:docMk/>
          <pc:sldMk cId="1682280245" sldId="272"/>
        </pc:sldMkLst>
        <pc:spChg chg="mod">
          <ac:chgData name="Seuranen Valtteri" userId="55e53198-6b36-4412-b4f5-bd2c1f7c6d01" providerId="ADAL" clId="{058D2183-BC37-42C1-9309-AC093B8BC8D7}" dt="2017-10-23T23:39:29.382" v="1354" actId="20577"/>
          <ac:spMkLst>
            <pc:docMk/>
            <pc:sldMk cId="1682280245" sldId="272"/>
            <ac:spMk id="2" creationId="{97B6E3F2-F9CC-47A2-B890-B498FD31C439}"/>
          </ac:spMkLst>
        </pc:spChg>
        <pc:spChg chg="mod">
          <ac:chgData name="Seuranen Valtteri" userId="55e53198-6b36-4412-b4f5-bd2c1f7c6d01" providerId="ADAL" clId="{058D2183-BC37-42C1-9309-AC093B8BC8D7}" dt="2017-10-23T23:45:30.929" v="1724" actId="14100"/>
          <ac:spMkLst>
            <pc:docMk/>
            <pc:sldMk cId="1682280245" sldId="272"/>
            <ac:spMk id="3" creationId="{E398539E-80FD-4C91-AD72-6776B4B76489}"/>
          </ac:spMkLst>
        </pc:spChg>
        <pc:picChg chg="add del mod">
          <ac:chgData name="Seuranen Valtteri" userId="55e53198-6b36-4412-b4f5-bd2c1f7c6d01" providerId="ADAL" clId="{058D2183-BC37-42C1-9309-AC093B8BC8D7}" dt="2017-10-23T23:42:18.876" v="1544" actId="478"/>
          <ac:picMkLst>
            <pc:docMk/>
            <pc:sldMk cId="1682280245" sldId="272"/>
            <ac:picMk id="5" creationId="{107E852D-7D14-4E00-8F41-A5BA4A43972A}"/>
          </ac:picMkLst>
        </pc:picChg>
        <pc:picChg chg="add del mod">
          <ac:chgData name="Seuranen Valtteri" userId="55e53198-6b36-4412-b4f5-bd2c1f7c6d01" providerId="ADAL" clId="{058D2183-BC37-42C1-9309-AC093B8BC8D7}" dt="2017-10-23T23:42:38.173" v="1546" actId="931"/>
          <ac:picMkLst>
            <pc:docMk/>
            <pc:sldMk cId="1682280245" sldId="272"/>
            <ac:picMk id="7" creationId="{6CC95EAC-E7CC-4048-A004-4C1D5FD4C8BC}"/>
          </ac:picMkLst>
        </pc:picChg>
        <pc:picChg chg="add mod">
          <ac:chgData name="Seuranen Valtteri" userId="55e53198-6b36-4412-b4f5-bd2c1f7c6d01" providerId="ADAL" clId="{058D2183-BC37-42C1-9309-AC093B8BC8D7}" dt="2017-10-23T23:44:01.949" v="1694" actId="1076"/>
          <ac:picMkLst>
            <pc:docMk/>
            <pc:sldMk cId="1682280245" sldId="272"/>
            <ac:picMk id="9" creationId="{12542002-FF90-4B41-A36F-D86F1571CE90}"/>
          </ac:picMkLst>
        </pc:picChg>
      </pc:sldChg>
      <pc:sldChg chg="addSp delSp modSp add modTransition modNotesTx">
        <pc:chgData name="Seuranen Valtteri" userId="55e53198-6b36-4412-b4f5-bd2c1f7c6d01" providerId="ADAL" clId="{058D2183-BC37-42C1-9309-AC093B8BC8D7}" dt="2017-10-25T00:38:41.150" v="5595" actId="20577"/>
        <pc:sldMkLst>
          <pc:docMk/>
          <pc:sldMk cId="1261080612" sldId="273"/>
        </pc:sldMkLst>
        <pc:spChg chg="mod">
          <ac:chgData name="Seuranen Valtteri" userId="55e53198-6b36-4412-b4f5-bd2c1f7c6d01" providerId="ADAL" clId="{058D2183-BC37-42C1-9309-AC093B8BC8D7}" dt="2017-10-23T23:52:56.128" v="2563" actId="20577"/>
          <ac:spMkLst>
            <pc:docMk/>
            <pc:sldMk cId="1261080612" sldId="273"/>
            <ac:spMk id="2" creationId="{CFF2DF66-B9EA-4DAC-9B3A-8CC9711A2B10}"/>
          </ac:spMkLst>
        </pc:spChg>
        <pc:spChg chg="mod">
          <ac:chgData name="Seuranen Valtteri" userId="55e53198-6b36-4412-b4f5-bd2c1f7c6d01" providerId="ADAL" clId="{058D2183-BC37-42C1-9309-AC093B8BC8D7}" dt="2017-10-25T00:38:41.150" v="5595" actId="20577"/>
          <ac:spMkLst>
            <pc:docMk/>
            <pc:sldMk cId="1261080612" sldId="273"/>
            <ac:spMk id="3" creationId="{F10B7B0B-9BD5-43BC-BEBB-052C2F6B240A}"/>
          </ac:spMkLst>
        </pc:spChg>
        <pc:spChg chg="del">
          <ac:chgData name="Seuranen Valtteri" userId="55e53198-6b36-4412-b4f5-bd2c1f7c6d01" providerId="ADAL" clId="{058D2183-BC37-42C1-9309-AC093B8BC8D7}" dt="2017-10-24T23:24:55.075" v="3264" actId="478"/>
          <ac:spMkLst>
            <pc:docMk/>
            <pc:sldMk cId="1261080612" sldId="273"/>
            <ac:spMk id="4" creationId="{9A7454D6-5859-4DCB-BCB3-8FB0627127B3}"/>
          </ac:spMkLst>
        </pc:spChg>
        <pc:picChg chg="add del mod">
          <ac:chgData name="Seuranen Valtteri" userId="55e53198-6b36-4412-b4f5-bd2c1f7c6d01" providerId="ADAL" clId="{058D2183-BC37-42C1-9309-AC093B8BC8D7}" dt="2017-10-24T23:25:18.621" v="3268" actId="478"/>
          <ac:picMkLst>
            <pc:docMk/>
            <pc:sldMk cId="1261080612" sldId="273"/>
            <ac:picMk id="6" creationId="{3A14E231-B19D-4D7E-9E4F-BEABBBFB2FD2}"/>
          </ac:picMkLst>
        </pc:picChg>
        <pc:picChg chg="add mod">
          <ac:chgData name="Seuranen Valtteri" userId="55e53198-6b36-4412-b4f5-bd2c1f7c6d01" providerId="ADAL" clId="{058D2183-BC37-42C1-9309-AC093B8BC8D7}" dt="2017-10-24T23:28:28.818" v="3352" actId="1076"/>
          <ac:picMkLst>
            <pc:docMk/>
            <pc:sldMk cId="1261080612" sldId="273"/>
            <ac:picMk id="8" creationId="{D3E97A4E-11A2-44EA-A6CC-5740820A45B3}"/>
          </ac:picMkLst>
        </pc:picChg>
        <pc:picChg chg="add mod">
          <ac:chgData name="Seuranen Valtteri" userId="55e53198-6b36-4412-b4f5-bd2c1f7c6d01" providerId="ADAL" clId="{058D2183-BC37-42C1-9309-AC093B8BC8D7}" dt="2017-10-24T23:27:07.058" v="3344" actId="1076"/>
          <ac:picMkLst>
            <pc:docMk/>
            <pc:sldMk cId="1261080612" sldId="273"/>
            <ac:picMk id="10" creationId="{E2EE2914-E5FB-4B40-9DF0-95ED613CB1A9}"/>
          </ac:picMkLst>
        </pc:picChg>
      </pc:sldChg>
      <pc:sldChg chg="modSp add modTransition">
        <pc:chgData name="Seuranen Valtteri" userId="55e53198-6b36-4412-b4f5-bd2c1f7c6d01" providerId="ADAL" clId="{058D2183-BC37-42C1-9309-AC093B8BC8D7}" dt="2017-10-25T00:42:08.373" v="5945" actId="14100"/>
        <pc:sldMkLst>
          <pc:docMk/>
          <pc:sldMk cId="3915526459" sldId="274"/>
        </pc:sldMkLst>
        <pc:spChg chg="mod">
          <ac:chgData name="Seuranen Valtteri" userId="55e53198-6b36-4412-b4f5-bd2c1f7c6d01" providerId="ADAL" clId="{058D2183-BC37-42C1-9309-AC093B8BC8D7}" dt="2017-10-25T00:39:52.100" v="5686" actId="20577"/>
          <ac:spMkLst>
            <pc:docMk/>
            <pc:sldMk cId="3915526459" sldId="274"/>
            <ac:spMk id="2" creationId="{4C169C8D-A030-48C9-8438-309F88FAF218}"/>
          </ac:spMkLst>
        </pc:spChg>
        <pc:spChg chg="mod">
          <ac:chgData name="Seuranen Valtteri" userId="55e53198-6b36-4412-b4f5-bd2c1f7c6d01" providerId="ADAL" clId="{058D2183-BC37-42C1-9309-AC093B8BC8D7}" dt="2017-10-25T00:42:08.373" v="5945" actId="14100"/>
          <ac:spMkLst>
            <pc:docMk/>
            <pc:sldMk cId="3915526459" sldId="274"/>
            <ac:spMk id="3" creationId="{8B2251A2-A63B-413C-A1B2-C6BB5D876254}"/>
          </ac:spMkLst>
        </pc:spChg>
      </pc:sldChg>
      <pc:sldChg chg="modSp add modTransition modNotesTx">
        <pc:chgData name="Seuranen Valtteri" userId="55e53198-6b36-4412-b4f5-bd2c1f7c6d01" providerId="ADAL" clId="{058D2183-BC37-42C1-9309-AC093B8BC8D7}" dt="2017-10-25T00:25:59.108" v="5364" actId="2696"/>
        <pc:sldMkLst>
          <pc:docMk/>
          <pc:sldMk cId="2357767895" sldId="275"/>
        </pc:sldMkLst>
        <pc:spChg chg="mod">
          <ac:chgData name="Seuranen Valtteri" userId="55e53198-6b36-4412-b4f5-bd2c1f7c6d01" providerId="ADAL" clId="{058D2183-BC37-42C1-9309-AC093B8BC8D7}" dt="2017-10-24T22:26:23.878" v="2661" actId="20577"/>
          <ac:spMkLst>
            <pc:docMk/>
            <pc:sldMk cId="2357767895" sldId="275"/>
            <ac:spMk id="2" creationId="{FDF898CA-7CC4-4C35-B04F-2B7F9A942126}"/>
          </ac:spMkLst>
        </pc:spChg>
        <pc:spChg chg="mod">
          <ac:chgData name="Seuranen Valtteri" userId="55e53198-6b36-4412-b4f5-bd2c1f7c6d01" providerId="ADAL" clId="{058D2183-BC37-42C1-9309-AC093B8BC8D7}" dt="2017-10-25T00:19:38.065" v="5358" actId="20577"/>
          <ac:spMkLst>
            <pc:docMk/>
            <pc:sldMk cId="2357767895" sldId="275"/>
            <ac:spMk id="3" creationId="{67AEB64B-F775-4995-9FEC-8C053AE718A0}"/>
          </ac:spMkLst>
        </pc:spChg>
      </pc:sldChg>
      <pc:sldChg chg="delSp modSp add del">
        <pc:chgData name="Seuranen Valtteri" userId="55e53198-6b36-4412-b4f5-bd2c1f7c6d01" providerId="ADAL" clId="{058D2183-BC37-42C1-9309-AC093B8BC8D7}" dt="2017-10-25T00:45:39.212" v="6044" actId="2696"/>
        <pc:sldMkLst>
          <pc:docMk/>
          <pc:sldMk cId="179083538" sldId="276"/>
        </pc:sldMkLst>
        <pc:spChg chg="mod">
          <ac:chgData name="Seuranen Valtteri" userId="55e53198-6b36-4412-b4f5-bd2c1f7c6d01" providerId="ADAL" clId="{058D2183-BC37-42C1-9309-AC093B8BC8D7}" dt="2017-10-25T00:42:39.013" v="5967" actId="1076"/>
          <ac:spMkLst>
            <pc:docMk/>
            <pc:sldMk cId="179083538" sldId="276"/>
            <ac:spMk id="2" creationId="{07A3A762-1866-499E-B76A-93C29C1B143C}"/>
          </ac:spMkLst>
        </pc:spChg>
        <pc:spChg chg="del mod">
          <ac:chgData name="Seuranen Valtteri" userId="55e53198-6b36-4412-b4f5-bd2c1f7c6d01" providerId="ADAL" clId="{058D2183-BC37-42C1-9309-AC093B8BC8D7}" dt="2017-10-25T00:42:24.738" v="5963" actId="478"/>
          <ac:spMkLst>
            <pc:docMk/>
            <pc:sldMk cId="179083538" sldId="276"/>
            <ac:spMk id="3" creationId="{967A9D15-986E-413B-AF4B-5B06FA8715FE}"/>
          </ac:spMkLst>
        </pc:spChg>
      </pc:sldChg>
      <pc:sldChg chg="modSp add">
        <pc:chgData name="Seuranen Valtteri" userId="55e53198-6b36-4412-b4f5-bd2c1f7c6d01" providerId="ADAL" clId="{058D2183-BC37-42C1-9309-AC093B8BC8D7}" dt="2017-10-25T00:45:28.281" v="6043" actId="5793"/>
        <pc:sldMkLst>
          <pc:docMk/>
          <pc:sldMk cId="2654127885" sldId="277"/>
        </pc:sldMkLst>
        <pc:spChg chg="mod">
          <ac:chgData name="Seuranen Valtteri" userId="55e53198-6b36-4412-b4f5-bd2c1f7c6d01" providerId="ADAL" clId="{058D2183-BC37-42C1-9309-AC093B8BC8D7}" dt="2017-10-25T00:43:07.058" v="5978" actId="20577"/>
          <ac:spMkLst>
            <pc:docMk/>
            <pc:sldMk cId="2654127885" sldId="277"/>
            <ac:spMk id="2" creationId="{39D6EED8-4FC1-4238-A21F-D11625CD2B82}"/>
          </ac:spMkLst>
        </pc:spChg>
        <pc:spChg chg="mod">
          <ac:chgData name="Seuranen Valtteri" userId="55e53198-6b36-4412-b4f5-bd2c1f7c6d01" providerId="ADAL" clId="{058D2183-BC37-42C1-9309-AC093B8BC8D7}" dt="2017-10-25T00:45:28.281" v="6043" actId="5793"/>
          <ac:spMkLst>
            <pc:docMk/>
            <pc:sldMk cId="2654127885" sldId="277"/>
            <ac:spMk id="3" creationId="{BF57C9E0-3589-490B-A7E6-DD3B5F08AB46}"/>
          </ac:spMkLst>
        </pc:spChg>
      </pc:sldChg>
      <pc:sldMasterChg chg="modTransition modSldLayout">
        <pc:chgData name="Seuranen Valtteri" userId="55e53198-6b36-4412-b4f5-bd2c1f7c6d01" providerId="ADAL" clId="{058D2183-BC37-42C1-9309-AC093B8BC8D7}" dt="2017-10-25T00:25:59.108" v="5364" actId="2696"/>
        <pc:sldMasterMkLst>
          <pc:docMk/>
          <pc:sldMasterMk cId="2521370009" sldId="2147483690"/>
        </pc:sldMasterMkLst>
        <pc:sldLayoutChg chg="modTransition">
          <pc:chgData name="Seuranen Valtteri" userId="55e53198-6b36-4412-b4f5-bd2c1f7c6d01" providerId="ADAL" clId="{058D2183-BC37-42C1-9309-AC093B8BC8D7}" dt="2017-10-25T00:25:59.108" v="5364" actId="2696"/>
          <pc:sldLayoutMkLst>
            <pc:docMk/>
            <pc:sldMasterMk cId="2521370009" sldId="2147483690"/>
            <pc:sldLayoutMk cId="3845249406" sldId="2147483691"/>
          </pc:sldLayoutMkLst>
        </pc:sldLayoutChg>
        <pc:sldLayoutChg chg="modTransition">
          <pc:chgData name="Seuranen Valtteri" userId="55e53198-6b36-4412-b4f5-bd2c1f7c6d01" providerId="ADAL" clId="{058D2183-BC37-42C1-9309-AC093B8BC8D7}" dt="2017-10-25T00:25:59.108" v="5364" actId="2696"/>
          <pc:sldLayoutMkLst>
            <pc:docMk/>
            <pc:sldMasterMk cId="2521370009" sldId="2147483690"/>
            <pc:sldLayoutMk cId="3572812168" sldId="2147483692"/>
          </pc:sldLayoutMkLst>
        </pc:sldLayoutChg>
        <pc:sldLayoutChg chg="modTransition">
          <pc:chgData name="Seuranen Valtteri" userId="55e53198-6b36-4412-b4f5-bd2c1f7c6d01" providerId="ADAL" clId="{058D2183-BC37-42C1-9309-AC093B8BC8D7}" dt="2017-10-25T00:25:59.108" v="5364" actId="2696"/>
          <pc:sldLayoutMkLst>
            <pc:docMk/>
            <pc:sldMasterMk cId="2521370009" sldId="2147483690"/>
            <pc:sldLayoutMk cId="2893190085" sldId="2147483693"/>
          </pc:sldLayoutMkLst>
        </pc:sldLayoutChg>
        <pc:sldLayoutChg chg="modTransition">
          <pc:chgData name="Seuranen Valtteri" userId="55e53198-6b36-4412-b4f5-bd2c1f7c6d01" providerId="ADAL" clId="{058D2183-BC37-42C1-9309-AC093B8BC8D7}" dt="2017-10-25T00:25:59.108" v="5364" actId="2696"/>
          <pc:sldLayoutMkLst>
            <pc:docMk/>
            <pc:sldMasterMk cId="2521370009" sldId="2147483690"/>
            <pc:sldLayoutMk cId="4164976789" sldId="2147483694"/>
          </pc:sldLayoutMkLst>
        </pc:sldLayoutChg>
        <pc:sldLayoutChg chg="modTransition">
          <pc:chgData name="Seuranen Valtteri" userId="55e53198-6b36-4412-b4f5-bd2c1f7c6d01" providerId="ADAL" clId="{058D2183-BC37-42C1-9309-AC093B8BC8D7}" dt="2017-10-25T00:25:59.108" v="5364" actId="2696"/>
          <pc:sldLayoutMkLst>
            <pc:docMk/>
            <pc:sldMasterMk cId="2521370009" sldId="2147483690"/>
            <pc:sldLayoutMk cId="3719118827" sldId="2147483695"/>
          </pc:sldLayoutMkLst>
        </pc:sldLayoutChg>
        <pc:sldLayoutChg chg="modTransition">
          <pc:chgData name="Seuranen Valtteri" userId="55e53198-6b36-4412-b4f5-bd2c1f7c6d01" providerId="ADAL" clId="{058D2183-BC37-42C1-9309-AC093B8BC8D7}" dt="2017-10-25T00:25:59.108" v="5364" actId="2696"/>
          <pc:sldLayoutMkLst>
            <pc:docMk/>
            <pc:sldMasterMk cId="2521370009" sldId="2147483690"/>
            <pc:sldLayoutMk cId="3031436900" sldId="2147483696"/>
          </pc:sldLayoutMkLst>
        </pc:sldLayoutChg>
        <pc:sldLayoutChg chg="modTransition">
          <pc:chgData name="Seuranen Valtteri" userId="55e53198-6b36-4412-b4f5-bd2c1f7c6d01" providerId="ADAL" clId="{058D2183-BC37-42C1-9309-AC093B8BC8D7}" dt="2017-10-25T00:25:59.108" v="5364" actId="2696"/>
          <pc:sldLayoutMkLst>
            <pc:docMk/>
            <pc:sldMasterMk cId="2521370009" sldId="2147483690"/>
            <pc:sldLayoutMk cId="864569465" sldId="2147483697"/>
          </pc:sldLayoutMkLst>
        </pc:sldLayoutChg>
        <pc:sldLayoutChg chg="modTransition">
          <pc:chgData name="Seuranen Valtteri" userId="55e53198-6b36-4412-b4f5-bd2c1f7c6d01" providerId="ADAL" clId="{058D2183-BC37-42C1-9309-AC093B8BC8D7}" dt="2017-10-25T00:25:59.108" v="5364" actId="2696"/>
          <pc:sldLayoutMkLst>
            <pc:docMk/>
            <pc:sldMasterMk cId="2521370009" sldId="2147483690"/>
            <pc:sldLayoutMk cId="3208722432" sldId="2147483698"/>
          </pc:sldLayoutMkLst>
        </pc:sldLayoutChg>
        <pc:sldLayoutChg chg="modTransition">
          <pc:chgData name="Seuranen Valtteri" userId="55e53198-6b36-4412-b4f5-bd2c1f7c6d01" providerId="ADAL" clId="{058D2183-BC37-42C1-9309-AC093B8BC8D7}" dt="2017-10-25T00:25:59.108" v="5364" actId="2696"/>
          <pc:sldLayoutMkLst>
            <pc:docMk/>
            <pc:sldMasterMk cId="2521370009" sldId="2147483690"/>
            <pc:sldLayoutMk cId="1393736970" sldId="2147483699"/>
          </pc:sldLayoutMkLst>
        </pc:sldLayoutChg>
        <pc:sldLayoutChg chg="modTransition">
          <pc:chgData name="Seuranen Valtteri" userId="55e53198-6b36-4412-b4f5-bd2c1f7c6d01" providerId="ADAL" clId="{058D2183-BC37-42C1-9309-AC093B8BC8D7}" dt="2017-10-25T00:25:59.108" v="5364" actId="2696"/>
          <pc:sldLayoutMkLst>
            <pc:docMk/>
            <pc:sldMasterMk cId="2521370009" sldId="2147483690"/>
            <pc:sldLayoutMk cId="2155535364" sldId="2147483700"/>
          </pc:sldLayoutMkLst>
        </pc:sldLayoutChg>
        <pc:sldLayoutChg chg="modTransition">
          <pc:chgData name="Seuranen Valtteri" userId="55e53198-6b36-4412-b4f5-bd2c1f7c6d01" providerId="ADAL" clId="{058D2183-BC37-42C1-9309-AC093B8BC8D7}" dt="2017-10-25T00:25:59.108" v="5364" actId="2696"/>
          <pc:sldLayoutMkLst>
            <pc:docMk/>
            <pc:sldMasterMk cId="2521370009" sldId="2147483690"/>
            <pc:sldLayoutMk cId="1938082003" sldId="2147483701"/>
          </pc:sldLayoutMkLst>
        </pc:sldLayoutChg>
        <pc:sldLayoutChg chg="modTransition">
          <pc:chgData name="Seuranen Valtteri" userId="55e53198-6b36-4412-b4f5-bd2c1f7c6d01" providerId="ADAL" clId="{058D2183-BC37-42C1-9309-AC093B8BC8D7}" dt="2017-10-25T00:25:59.108" v="5364" actId="2696"/>
          <pc:sldLayoutMkLst>
            <pc:docMk/>
            <pc:sldMasterMk cId="2521370009" sldId="2147483690"/>
            <pc:sldLayoutMk cId="226111646" sldId="2147483702"/>
          </pc:sldLayoutMkLst>
        </pc:sldLayoutChg>
        <pc:sldLayoutChg chg="modTransition">
          <pc:chgData name="Seuranen Valtteri" userId="55e53198-6b36-4412-b4f5-bd2c1f7c6d01" providerId="ADAL" clId="{058D2183-BC37-42C1-9309-AC093B8BC8D7}" dt="2017-10-25T00:25:59.108" v="5364" actId="2696"/>
          <pc:sldLayoutMkLst>
            <pc:docMk/>
            <pc:sldMasterMk cId="2521370009" sldId="2147483690"/>
            <pc:sldLayoutMk cId="451111512" sldId="2147483703"/>
          </pc:sldLayoutMkLst>
        </pc:sldLayoutChg>
        <pc:sldLayoutChg chg="modTransition">
          <pc:chgData name="Seuranen Valtteri" userId="55e53198-6b36-4412-b4f5-bd2c1f7c6d01" providerId="ADAL" clId="{058D2183-BC37-42C1-9309-AC093B8BC8D7}" dt="2017-10-25T00:25:59.108" v="5364" actId="2696"/>
          <pc:sldLayoutMkLst>
            <pc:docMk/>
            <pc:sldMasterMk cId="2521370009" sldId="2147483690"/>
            <pc:sldLayoutMk cId="398356010" sldId="2147483704"/>
          </pc:sldLayoutMkLst>
        </pc:sldLayoutChg>
        <pc:sldLayoutChg chg="modTransition">
          <pc:chgData name="Seuranen Valtteri" userId="55e53198-6b36-4412-b4f5-bd2c1f7c6d01" providerId="ADAL" clId="{058D2183-BC37-42C1-9309-AC093B8BC8D7}" dt="2017-10-25T00:25:59.108" v="5364" actId="2696"/>
          <pc:sldLayoutMkLst>
            <pc:docMk/>
            <pc:sldMasterMk cId="2521370009" sldId="2147483690"/>
            <pc:sldLayoutMk cId="341776175" sldId="2147483705"/>
          </pc:sldLayoutMkLst>
        </pc:sldLayoutChg>
        <pc:sldLayoutChg chg="modTransition">
          <pc:chgData name="Seuranen Valtteri" userId="55e53198-6b36-4412-b4f5-bd2c1f7c6d01" providerId="ADAL" clId="{058D2183-BC37-42C1-9309-AC093B8BC8D7}" dt="2017-10-25T00:25:59.108" v="5364" actId="2696"/>
          <pc:sldLayoutMkLst>
            <pc:docMk/>
            <pc:sldMasterMk cId="2521370009" sldId="2147483690"/>
            <pc:sldLayoutMk cId="85971654" sldId="2147483706"/>
          </pc:sldLayoutMkLst>
        </pc:sldLayoutChg>
        <pc:sldLayoutChg chg="modTransition">
          <pc:chgData name="Seuranen Valtteri" userId="55e53198-6b36-4412-b4f5-bd2c1f7c6d01" providerId="ADAL" clId="{058D2183-BC37-42C1-9309-AC093B8BC8D7}" dt="2017-10-25T00:25:59.108" v="5364" actId="2696"/>
          <pc:sldLayoutMkLst>
            <pc:docMk/>
            <pc:sldMasterMk cId="2521370009" sldId="2147483690"/>
            <pc:sldLayoutMk cId="3957565473" sldId="214748370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>
            <a:extLst>
              <a:ext uri="{FF2B5EF4-FFF2-40B4-BE49-F238E27FC236}">
                <a16:creationId xmlns:a16="http://schemas.microsoft.com/office/drawing/2014/main" id="{3A438BC2-E8F5-4EA2-AB2E-C721E0E5CC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361D63F1-AA3D-48C0-A71E-5CFB3885CB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D9C71-8D07-41CC-BD6F-7C7CE1F90D5D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3FB18F46-A927-4AED-A75F-3226C86940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E974782C-C6FC-47EB-91DC-747AFCB797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8BD6D-4315-4782-A377-A985F9A72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61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65ECC-2CAD-4D9A-AD3D-A0236F392CE2}" type="datetimeFigureOut">
              <a:rPr lang="en-US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FAB35-7ACC-4A05-B5EA-42B444FDB48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9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pcelerator.com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AB35-7ACC-4A05-B5EA-42B444FDB48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98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Valitettavasti</a:t>
            </a:r>
            <a:r>
              <a:rPr lang="en-US" dirty="0"/>
              <a:t> JAMK on </a:t>
            </a:r>
            <a:r>
              <a:rPr lang="en-US" dirty="0" err="1"/>
              <a:t>jostain</a:t>
            </a:r>
            <a:r>
              <a:rPr lang="en-US" dirty="0"/>
              <a:t> </a:t>
            </a:r>
            <a:r>
              <a:rPr lang="en-US" dirty="0" err="1"/>
              <a:t>syystä</a:t>
            </a:r>
            <a:r>
              <a:rPr lang="en-US" dirty="0"/>
              <a:t> </a:t>
            </a:r>
            <a:r>
              <a:rPr lang="en-US" dirty="0" err="1"/>
              <a:t>estänyt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www.appcelerator.com</a:t>
            </a:r>
            <a:r>
              <a:rPr lang="en-US" dirty="0"/>
              <a:t> </a:t>
            </a:r>
            <a:r>
              <a:rPr lang="en-US" dirty="0" err="1"/>
              <a:t>sivuston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AB35-7ACC-4A05-B5EA-42B444FDB48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5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Appcelerator</a:t>
            </a:r>
            <a:r>
              <a:rPr lang="fi-FI" dirty="0"/>
              <a:t> studio tarjoaa enemmän työkaluja</a:t>
            </a:r>
          </a:p>
          <a:p>
            <a:r>
              <a:rPr lang="fi-FI" dirty="0" err="1"/>
              <a:t>Appcelerator</a:t>
            </a:r>
            <a:r>
              <a:rPr lang="fi-FI" dirty="0"/>
              <a:t> CLI tarjoaa komentoriviä</a:t>
            </a:r>
          </a:p>
          <a:p>
            <a:endParaRPr lang="fi-FI" dirty="0"/>
          </a:p>
          <a:p>
            <a:r>
              <a:rPr lang="fi-FI" dirty="0"/>
              <a:t>Indie versio on ilmainen, mutta </a:t>
            </a:r>
            <a:endParaRPr lang="en-US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AB35-7ACC-4A05-B5EA-42B444FDB4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96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Controllers</a:t>
            </a:r>
            <a:r>
              <a:rPr lang="fi-FI" dirty="0"/>
              <a:t> käsittelee funktiot, jotka reagoivat käyttöliittymään. Samalla tavalla miten androidissa on </a:t>
            </a:r>
            <a:r>
              <a:rPr lang="fi-FI" dirty="0" err="1"/>
              <a:t>MainActivitylle</a:t>
            </a:r>
            <a:r>
              <a:rPr lang="fi-FI" dirty="0"/>
              <a:t> oma luokka koodeille.</a:t>
            </a:r>
            <a:endParaRPr lang="en-US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AB35-7ACC-4A05-B5EA-42B444FDB4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94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AB35-7ACC-4A05-B5EA-42B444FDB4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09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AB35-7ACC-4A05-B5EA-42B444FDB4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4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https://alloyui.com/examples/carousel/real-world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AB35-7ACC-4A05-B5EA-42B444FDB489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00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Vianetsintä esim. Unohtunut puolipiste </a:t>
            </a:r>
            <a:r>
              <a:rPr lang="fi-FI" dirty="0">
                <a:sym typeface="Wingdings" panose="05000000000000000000" pitchFamily="2" charset="2"/>
              </a:rPr>
              <a:t> seurauksena ohjelma valittaa, että kontrollerin luominen ei onnistunut.</a:t>
            </a:r>
            <a:endParaRPr lang="en-US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AB35-7ACC-4A05-B5EA-42B444FDB4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54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4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3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8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11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1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6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1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9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7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1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3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6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2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3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70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tudent.labranet.jamk.fi/~K1967/androidCourses/appDemostration.mp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ppcelerator.com/" TargetMode="External"/><Relationship Id="rId2" Type="http://schemas.openxmlformats.org/officeDocument/2006/relationships/hyperlink" Target="http://www.appcelerato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itvalt/Appcelerator_Titanium_Dem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pcelerator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70F32B-3527-4CFD-886B-79F3A39D7E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28C3692-45DB-4A59-8D2E-1E438CFC2B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13846"/>
            <a:ext cx="12191695" cy="1144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C9BDD5-3FE7-47ED-AD33-026DCBF05E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53534E65-C191-4A2A-8F40-1D1B22686D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27737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7" name="Freeform 5">
            <a:extLst>
              <a:ext uri="{FF2B5EF4-FFF2-40B4-BE49-F238E27FC236}">
                <a16:creationId xmlns:a16="http://schemas.microsoft.com/office/drawing/2014/main" id="{985282F3-F050-496F-AB1B-3AFACB0607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357920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4" descr="Appcelerator-Titanium-Development.jpg">
            <a:extLst>
              <a:ext uri="{FF2B5EF4-FFF2-40B4-BE49-F238E27FC236}">
                <a16:creationId xmlns:a16="http://schemas.microsoft.com/office/drawing/2014/main" id="{0B681F64-F90F-4BA9-B6C1-BC57A6DF5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58" y="640081"/>
            <a:ext cx="5977546" cy="2809447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6916" y="4371849"/>
            <a:ext cx="9149350" cy="1350523"/>
          </a:xfrm>
        </p:spPr>
        <p:txBody>
          <a:bodyPr>
            <a:normAutofit/>
          </a:bodyPr>
          <a:lstStyle/>
          <a:p>
            <a:r>
              <a:rPr lang="en-US" sz="6100" dirty="0" err="1"/>
              <a:t>Appcelerator</a:t>
            </a:r>
            <a:r>
              <a:rPr lang="en-US" sz="6100" dirty="0"/>
              <a:t> Titanium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6916" y="5722374"/>
            <a:ext cx="9149349" cy="487924"/>
          </a:xfrm>
        </p:spPr>
        <p:txBody>
          <a:bodyPr>
            <a:normAutofit/>
          </a:bodyPr>
          <a:lstStyle/>
          <a:p>
            <a:r>
              <a:rPr lang="en-US"/>
              <a:t>Antti </a:t>
            </a:r>
            <a:r>
              <a:rPr lang="en-US" err="1"/>
              <a:t>Tuovinen</a:t>
            </a:r>
            <a:r>
              <a:rPr lang="en-US"/>
              <a:t>, Valtteri </a:t>
            </a:r>
            <a:r>
              <a:rPr lang="en-US" err="1"/>
              <a:t>Seuranen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FF2DF66-B9EA-4DAC-9B3A-8CC9711A2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Widget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10B7B0B-9BD5-43BC-BEBB-052C2F6B2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3296" y="1503947"/>
            <a:ext cx="5006356" cy="4752391"/>
          </a:xfrm>
        </p:spPr>
        <p:txBody>
          <a:bodyPr/>
          <a:lstStyle/>
          <a:p>
            <a:r>
              <a:rPr lang="fi-FI" dirty="0" err="1"/>
              <a:t>Widgets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reusable</a:t>
            </a:r>
            <a:r>
              <a:rPr lang="fi-FI" dirty="0"/>
              <a:t> </a:t>
            </a:r>
            <a:r>
              <a:rPr lang="fi-FI" dirty="0" err="1"/>
              <a:t>components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in </a:t>
            </a:r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projects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multiple</a:t>
            </a:r>
            <a:r>
              <a:rPr lang="fi-FI" dirty="0"/>
              <a:t> </a:t>
            </a:r>
            <a:r>
              <a:rPr lang="fi-FI" dirty="0" err="1"/>
              <a:t>times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current</a:t>
            </a:r>
            <a:r>
              <a:rPr lang="fi-FI" dirty="0"/>
              <a:t> </a:t>
            </a:r>
            <a:r>
              <a:rPr lang="fi-FI" dirty="0" err="1"/>
              <a:t>application</a:t>
            </a:r>
            <a:r>
              <a:rPr lang="fi-FI" dirty="0"/>
              <a:t>. </a:t>
            </a:r>
          </a:p>
          <a:p>
            <a:r>
              <a:rPr lang="fi-FI" dirty="0" err="1"/>
              <a:t>Every</a:t>
            </a:r>
            <a:r>
              <a:rPr lang="fi-FI" dirty="0"/>
              <a:t> </a:t>
            </a:r>
            <a:r>
              <a:rPr lang="fi-FI" dirty="0" err="1"/>
              <a:t>widget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a </a:t>
            </a:r>
            <a:r>
              <a:rPr lang="fi-FI" dirty="0" err="1"/>
              <a:t>folder</a:t>
            </a:r>
            <a:r>
              <a:rPr lang="fi-FI" dirty="0"/>
              <a:t> in </a:t>
            </a:r>
            <a:r>
              <a:rPr lang="fi-FI" dirty="0" err="1"/>
              <a:t>widgets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contains</a:t>
            </a:r>
            <a:r>
              <a:rPr lang="fi-FI" dirty="0"/>
              <a:t> </a:t>
            </a:r>
            <a:r>
              <a:rPr lang="fi-FI" dirty="0" err="1"/>
              <a:t>views</a:t>
            </a:r>
            <a:r>
              <a:rPr lang="fi-FI" dirty="0"/>
              <a:t>, </a:t>
            </a:r>
            <a:r>
              <a:rPr lang="fi-FI" dirty="0" err="1"/>
              <a:t>controllers</a:t>
            </a:r>
            <a:r>
              <a:rPr lang="fi-FI" dirty="0"/>
              <a:t>, </a:t>
            </a:r>
            <a:r>
              <a:rPr lang="fi-FI" dirty="0" err="1"/>
              <a:t>assets</a:t>
            </a:r>
            <a:r>
              <a:rPr lang="fi-FI" dirty="0"/>
              <a:t> and </a:t>
            </a:r>
            <a:r>
              <a:rPr lang="fi-FI" dirty="0" err="1"/>
              <a:t>styles</a:t>
            </a:r>
            <a:r>
              <a:rPr lang="fi-FI" dirty="0"/>
              <a:t> </a:t>
            </a:r>
            <a:r>
              <a:rPr lang="fi-FI" dirty="0" err="1"/>
              <a:t>specific</a:t>
            </a:r>
            <a:r>
              <a:rPr lang="fi-FI" dirty="0"/>
              <a:t> to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widget</a:t>
            </a:r>
            <a:r>
              <a:rPr lang="fi-FI" dirty="0"/>
              <a:t>.</a:t>
            </a:r>
          </a:p>
        </p:txBody>
      </p:sp>
      <p:pic>
        <p:nvPicPr>
          <p:cNvPr id="8" name="Kuva 7" descr="Näyttöleike">
            <a:extLst>
              <a:ext uri="{FF2B5EF4-FFF2-40B4-BE49-F238E27FC236}">
                <a16:creationId xmlns:a16="http://schemas.microsoft.com/office/drawing/2014/main" id="{D3E97A4E-11A2-44EA-A6CC-5740820A4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551" y="926432"/>
            <a:ext cx="3544204" cy="3973964"/>
          </a:xfrm>
          <a:prstGeom prst="rect">
            <a:avLst/>
          </a:prstGeom>
        </p:spPr>
      </p:pic>
      <p:pic>
        <p:nvPicPr>
          <p:cNvPr id="10" name="Kuva 9" descr="Näyttöleike">
            <a:extLst>
              <a:ext uri="{FF2B5EF4-FFF2-40B4-BE49-F238E27FC236}">
                <a16:creationId xmlns:a16="http://schemas.microsoft.com/office/drawing/2014/main" id="{E2EE2914-E5FB-4B40-9DF0-95ED613CB1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25" y="5262778"/>
            <a:ext cx="5247430" cy="66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8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application</a:t>
            </a:r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5A29FAC9-6164-4C7B-ADB8-D188663095C6}"/>
              </a:ext>
            </a:extLst>
          </p:cNvPr>
          <p:cNvSpPr txBox="1"/>
          <p:nvPr/>
        </p:nvSpPr>
        <p:spPr>
          <a:xfrm>
            <a:off x="568289" y="1452470"/>
            <a:ext cx="96457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hlinkClick r:id="rId3"/>
              </a:rPr>
              <a:t>http://student.labranet.jamk.fi/~K1967/androidCourses/appDemostration.mp4</a:t>
            </a:r>
            <a:endParaRPr lang="fi-FI" dirty="0"/>
          </a:p>
          <a:p>
            <a:endParaRPr lang="fi-FI" dirty="0"/>
          </a:p>
          <a:p>
            <a:r>
              <a:rPr lang="fi-FI" dirty="0"/>
              <a:t>Demo </a:t>
            </a:r>
            <a:r>
              <a:rPr lang="fi-FI" dirty="0" err="1"/>
              <a:t>has</a:t>
            </a:r>
            <a:r>
              <a:rPr lang="fi-FI" dirty="0"/>
              <a:t> 2 </a:t>
            </a:r>
            <a:r>
              <a:rPr lang="fi-FI" dirty="0" err="1"/>
              <a:t>parts</a:t>
            </a:r>
            <a:endParaRPr lang="fi-FI" dirty="0"/>
          </a:p>
          <a:p>
            <a:pPr marL="342900" indent="-342900">
              <a:buFont typeface="+mj-lt"/>
              <a:buAutoNum type="arabicPeriod"/>
            </a:pPr>
            <a:r>
              <a:rPr lang="fi-FI" dirty="0" err="1"/>
              <a:t>Map</a:t>
            </a:r>
            <a:r>
              <a:rPr lang="fi-FI" dirty="0"/>
              <a:t> </a:t>
            </a:r>
            <a:r>
              <a:rPr lang="fi-FI" dirty="0" err="1"/>
              <a:t>application</a:t>
            </a:r>
            <a:endParaRPr lang="fi-FI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i-FI" dirty="0" err="1"/>
              <a:t>Fetches</a:t>
            </a:r>
            <a:r>
              <a:rPr lang="fi-FI" dirty="0"/>
              <a:t> </a:t>
            </a:r>
            <a:r>
              <a:rPr lang="fi-FI" dirty="0" err="1"/>
              <a:t>locations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url</a:t>
            </a:r>
            <a:r>
              <a:rPr lang="fi-FI" dirty="0"/>
              <a:t> and </a:t>
            </a:r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displays</a:t>
            </a:r>
            <a:r>
              <a:rPr lang="fi-FI" dirty="0"/>
              <a:t> </a:t>
            </a:r>
            <a:r>
              <a:rPr lang="fi-FI" dirty="0" err="1"/>
              <a:t>results</a:t>
            </a:r>
            <a:r>
              <a:rPr lang="fi-FI" dirty="0"/>
              <a:t> in a </a:t>
            </a:r>
            <a:r>
              <a:rPr lang="fi-FI" dirty="0" err="1"/>
              <a:t>list</a:t>
            </a:r>
            <a:r>
              <a:rPr lang="fi-FI" dirty="0"/>
              <a:t>.</a:t>
            </a:r>
          </a:p>
          <a:p>
            <a:pPr lvl="1"/>
            <a:endParaRPr lang="fi-FI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i-FI" dirty="0"/>
              <a:t>If a </a:t>
            </a:r>
            <a:r>
              <a:rPr lang="fi-FI" dirty="0" err="1"/>
              <a:t>element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list</a:t>
            </a:r>
            <a:r>
              <a:rPr lang="fi-FI" dirty="0"/>
              <a:t> is </a:t>
            </a:r>
            <a:r>
              <a:rPr lang="fi-FI" dirty="0" err="1"/>
              <a:t>clicked</a:t>
            </a:r>
            <a:r>
              <a:rPr lang="fi-FI" dirty="0"/>
              <a:t>, a </a:t>
            </a:r>
            <a:r>
              <a:rPr lang="fi-FI" dirty="0" err="1"/>
              <a:t>map</a:t>
            </a:r>
            <a:r>
              <a:rPr lang="fi-FI" dirty="0"/>
              <a:t> is </a:t>
            </a:r>
            <a:r>
              <a:rPr lang="fi-FI" dirty="0" err="1"/>
              <a:t>opened</a:t>
            </a:r>
            <a:r>
              <a:rPr lang="fi-FI" dirty="0"/>
              <a:t> and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selected</a:t>
            </a:r>
            <a:r>
              <a:rPr lang="fi-FI" dirty="0"/>
              <a:t> </a:t>
            </a:r>
            <a:r>
              <a:rPr lang="fi-FI" dirty="0" err="1"/>
              <a:t>location</a:t>
            </a:r>
            <a:r>
              <a:rPr lang="fi-FI" dirty="0"/>
              <a:t> is in </a:t>
            </a:r>
            <a:r>
              <a:rPr lang="fi-FI" dirty="0" err="1"/>
              <a:t>the</a:t>
            </a:r>
            <a:r>
              <a:rPr lang="fi-FI" dirty="0"/>
              <a:t> center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view</a:t>
            </a:r>
            <a:r>
              <a:rPr lang="fi-FI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i-FI" dirty="0"/>
          </a:p>
          <a:p>
            <a:pPr marL="342900" indent="-342900">
              <a:buFont typeface="+mj-lt"/>
              <a:buAutoNum type="arabicPeriod"/>
            </a:pPr>
            <a:r>
              <a:rPr lang="fi-FI" dirty="0" err="1"/>
              <a:t>Sending</a:t>
            </a:r>
            <a:r>
              <a:rPr lang="fi-FI" dirty="0"/>
              <a:t> </a:t>
            </a:r>
            <a:r>
              <a:rPr lang="fi-FI" dirty="0" err="1"/>
              <a:t>reviews</a:t>
            </a:r>
            <a:endParaRPr lang="fi-FI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i-FI" dirty="0" err="1"/>
              <a:t>Form</a:t>
            </a:r>
            <a:r>
              <a:rPr lang="fi-FI" dirty="0"/>
              <a:t> </a:t>
            </a:r>
            <a:r>
              <a:rPr lang="fi-FI" dirty="0" err="1"/>
              <a:t>created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a </a:t>
            </a:r>
            <a:r>
              <a:rPr lang="fi-FI" dirty="0" err="1"/>
              <a:t>widget</a:t>
            </a:r>
            <a:r>
              <a:rPr lang="fi-FI" dirty="0"/>
              <a:t> is </a:t>
            </a:r>
            <a:r>
              <a:rPr lang="fi-FI" dirty="0" err="1"/>
              <a:t>used</a:t>
            </a:r>
            <a:r>
              <a:rPr lang="fi-FI" dirty="0"/>
              <a:t> to </a:t>
            </a:r>
            <a:r>
              <a:rPr lang="fi-FI" dirty="0" err="1"/>
              <a:t>save</a:t>
            </a:r>
            <a:r>
              <a:rPr lang="fi-FI" dirty="0"/>
              <a:t> a </a:t>
            </a:r>
            <a:r>
              <a:rPr lang="fi-FI" dirty="0" err="1"/>
              <a:t>review</a:t>
            </a:r>
            <a:r>
              <a:rPr lang="fi-FI" dirty="0"/>
              <a:t> in </a:t>
            </a:r>
            <a:r>
              <a:rPr lang="fi-FI" dirty="0" err="1"/>
              <a:t>phones</a:t>
            </a:r>
            <a:r>
              <a:rPr lang="fi-FI" dirty="0"/>
              <a:t> </a:t>
            </a:r>
            <a:r>
              <a:rPr lang="fi-FI" dirty="0" err="1"/>
              <a:t>internal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i-FI" dirty="0" err="1"/>
              <a:t>Reviews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read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 and </a:t>
            </a:r>
            <a:r>
              <a:rPr lang="fi-FI" dirty="0" err="1"/>
              <a:t>put</a:t>
            </a:r>
            <a:r>
              <a:rPr lang="fi-FI" dirty="0"/>
              <a:t> into a </a:t>
            </a:r>
            <a:r>
              <a:rPr lang="fi-FI" dirty="0" err="1"/>
              <a:t>list</a:t>
            </a:r>
            <a:r>
              <a:rPr lang="fi-FI" dirty="0"/>
              <a:t>.</a:t>
            </a:r>
          </a:p>
          <a:p>
            <a:pPr lvl="1"/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234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C169C8D-A030-48C9-8438-309F88FA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Pros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B2251A2-A63B-413C-A1B2-C6BB5D87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209802"/>
            <a:ext cx="8946541" cy="2794952"/>
          </a:xfrm>
        </p:spPr>
        <p:txBody>
          <a:bodyPr/>
          <a:lstStyle/>
          <a:p>
            <a:r>
              <a:rPr lang="fi-FI" dirty="0"/>
              <a:t>Program is </a:t>
            </a:r>
            <a:r>
              <a:rPr lang="fi-FI" dirty="0" err="1"/>
              <a:t>created</a:t>
            </a:r>
            <a:r>
              <a:rPr lang="fi-FI" dirty="0"/>
              <a:t> to </a:t>
            </a:r>
            <a:r>
              <a:rPr lang="fi-FI" dirty="0" err="1"/>
              <a:t>support</a:t>
            </a:r>
            <a:r>
              <a:rPr lang="fi-FI" dirty="0"/>
              <a:t> </a:t>
            </a:r>
            <a:r>
              <a:rPr lang="fi-FI" dirty="0" err="1"/>
              <a:t>multiple</a:t>
            </a:r>
            <a:r>
              <a:rPr lang="fi-FI" dirty="0"/>
              <a:t> </a:t>
            </a:r>
            <a:r>
              <a:rPr lang="fi-FI" dirty="0" err="1"/>
              <a:t>operation</a:t>
            </a:r>
            <a:r>
              <a:rPr lang="fi-FI" dirty="0"/>
              <a:t> </a:t>
            </a:r>
            <a:r>
              <a:rPr lang="fi-FI" dirty="0" err="1"/>
              <a:t>systems</a:t>
            </a:r>
            <a:r>
              <a:rPr lang="fi-FI" dirty="0"/>
              <a:t> in </a:t>
            </a:r>
            <a:r>
              <a:rPr lang="fi-FI" dirty="0" err="1"/>
              <a:t>one</a:t>
            </a:r>
            <a:r>
              <a:rPr lang="fi-FI" dirty="0"/>
              <a:t> go.</a:t>
            </a:r>
          </a:p>
          <a:p>
            <a:r>
              <a:rPr lang="fi-FI" dirty="0" err="1"/>
              <a:t>Prototyping</a:t>
            </a:r>
            <a:r>
              <a:rPr lang="fi-FI" dirty="0"/>
              <a:t> </a:t>
            </a:r>
            <a:r>
              <a:rPr lang="fi-FI" dirty="0" err="1"/>
              <a:t>application</a:t>
            </a:r>
            <a:r>
              <a:rPr lang="fi-FI" dirty="0"/>
              <a:t> is </a:t>
            </a:r>
            <a:r>
              <a:rPr lang="fi-FI" dirty="0" err="1"/>
              <a:t>fast</a:t>
            </a:r>
            <a:r>
              <a:rPr lang="fi-FI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55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DF898CA-7CC4-4C35-B04F-2B7F9A94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Cons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7AEB64B-F775-4995-9FEC-8C053AE71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Appcelerator</a:t>
            </a:r>
            <a:r>
              <a:rPr lang="fi-FI" dirty="0"/>
              <a:t> Studion Indie versio sallii vain yhden henkilön kehittää ohjelmaa.</a:t>
            </a:r>
          </a:p>
          <a:p>
            <a:r>
              <a:rPr lang="fi-FI" dirty="0" err="1"/>
              <a:t>Appcelerator</a:t>
            </a:r>
            <a:r>
              <a:rPr lang="fi-FI" dirty="0"/>
              <a:t> </a:t>
            </a:r>
            <a:r>
              <a:rPr lang="fi-FI" dirty="0" err="1"/>
              <a:t>Studio’s</a:t>
            </a:r>
            <a:r>
              <a:rPr lang="fi-FI" dirty="0"/>
              <a:t> Indie version </a:t>
            </a:r>
            <a:r>
              <a:rPr lang="fi-FI" dirty="0" err="1"/>
              <a:t>allows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contributor</a:t>
            </a:r>
            <a:r>
              <a:rPr lang="fi-FI" dirty="0"/>
              <a:t>.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a team </a:t>
            </a:r>
            <a:r>
              <a:rPr lang="fi-FI" dirty="0" err="1"/>
              <a:t>wants</a:t>
            </a:r>
            <a:r>
              <a:rPr lang="fi-FI" dirty="0"/>
              <a:t> to </a:t>
            </a:r>
            <a:r>
              <a:rPr lang="fi-FI" dirty="0" err="1"/>
              <a:t>develop</a:t>
            </a:r>
            <a:r>
              <a:rPr lang="fi-FI" dirty="0"/>
              <a:t> </a:t>
            </a:r>
            <a:r>
              <a:rPr lang="fi-FI" dirty="0" err="1"/>
              <a:t>Titanium</a:t>
            </a:r>
            <a:r>
              <a:rPr lang="fi-FI" dirty="0"/>
              <a:t> </a:t>
            </a:r>
            <a:r>
              <a:rPr lang="fi-FI" dirty="0" err="1"/>
              <a:t>application</a:t>
            </a:r>
            <a:r>
              <a:rPr lang="fi-FI" dirty="0"/>
              <a:t> </a:t>
            </a:r>
            <a:r>
              <a:rPr lang="fi-FI" dirty="0" err="1"/>
              <a:t>together</a:t>
            </a:r>
            <a:r>
              <a:rPr lang="fi-FI" dirty="0"/>
              <a:t> </a:t>
            </a:r>
            <a:r>
              <a:rPr lang="fi-FI" dirty="0" err="1"/>
              <a:t>they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to </a:t>
            </a:r>
            <a:r>
              <a:rPr lang="fi-FI" dirty="0" err="1"/>
              <a:t>buy</a:t>
            </a:r>
            <a:r>
              <a:rPr lang="fi-FI" dirty="0"/>
              <a:t> </a:t>
            </a:r>
            <a:r>
              <a:rPr lang="fi-FI" dirty="0" err="1"/>
              <a:t>better</a:t>
            </a:r>
            <a:r>
              <a:rPr lang="fi-FI" dirty="0"/>
              <a:t> version of </a:t>
            </a:r>
            <a:r>
              <a:rPr lang="fi-FI" dirty="0" err="1"/>
              <a:t>the</a:t>
            </a:r>
            <a:r>
              <a:rPr lang="fi-FI" dirty="0"/>
              <a:t> studio.</a:t>
            </a:r>
          </a:p>
          <a:p>
            <a:r>
              <a:rPr lang="fi-FI" dirty="0"/>
              <a:t>Indie version </a:t>
            </a:r>
            <a:r>
              <a:rPr lang="fi-FI" dirty="0" err="1"/>
              <a:t>does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contain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drag-and-</a:t>
            </a:r>
            <a:r>
              <a:rPr lang="fi-FI" dirty="0" err="1"/>
              <a:t>drop</a:t>
            </a:r>
            <a:r>
              <a:rPr lang="fi-FI" dirty="0"/>
              <a:t> </a:t>
            </a:r>
            <a:r>
              <a:rPr lang="fi-FI" dirty="0" err="1"/>
              <a:t>styled</a:t>
            </a:r>
            <a:r>
              <a:rPr lang="fi-FI" dirty="0"/>
              <a:t> ”</a:t>
            </a:r>
            <a:r>
              <a:rPr lang="fi-FI" dirty="0" err="1"/>
              <a:t>App</a:t>
            </a:r>
            <a:r>
              <a:rPr lang="fi-FI" dirty="0"/>
              <a:t> designer” for </a:t>
            </a:r>
            <a:r>
              <a:rPr lang="fi-FI" dirty="0" err="1"/>
              <a:t>creating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interfaces</a:t>
            </a:r>
            <a:r>
              <a:rPr lang="fi-FI" dirty="0"/>
              <a:t>. </a:t>
            </a:r>
          </a:p>
          <a:p>
            <a:r>
              <a:rPr lang="fi-FI" dirty="0" err="1"/>
              <a:t>Troubleshooting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sometimes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difficult</a:t>
            </a:r>
            <a:r>
              <a:rPr lang="fi-FI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776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9D6EED8-4FC1-4238-A21F-D11625CD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Questions</a:t>
            </a:r>
            <a:r>
              <a:rPr lang="fi-FI" dirty="0"/>
              <a:t>?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F57C9E0-3589-490B-A7E6-DD3B5F08A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60850"/>
            <a:ext cx="10168068" cy="4587550"/>
          </a:xfrm>
        </p:spPr>
        <p:txBody>
          <a:bodyPr/>
          <a:lstStyle/>
          <a:p>
            <a:r>
              <a:rPr lang="en-US" dirty="0" err="1"/>
              <a:t>Appcelerator</a:t>
            </a:r>
            <a:r>
              <a:rPr lang="en-US" dirty="0"/>
              <a:t> homepage: </a:t>
            </a:r>
            <a:r>
              <a:rPr lang="en-US" dirty="0">
                <a:hlinkClick r:id="rId2"/>
              </a:rPr>
              <a:t>www.appcelerator.com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Titanium documentation: </a:t>
            </a:r>
            <a:r>
              <a:rPr lang="en-US" dirty="0">
                <a:hlinkClick r:id="rId3"/>
              </a:rPr>
              <a:t>https://docs.appcelerator.com/</a:t>
            </a:r>
            <a:endParaRPr lang="en-US" dirty="0"/>
          </a:p>
          <a:p>
            <a:endParaRPr lang="en-US" dirty="0"/>
          </a:p>
          <a:p>
            <a:r>
              <a:rPr lang="fi-FI" dirty="0"/>
              <a:t>Project demo </a:t>
            </a:r>
            <a:r>
              <a:rPr lang="fi-FI" dirty="0" err="1"/>
              <a:t>application</a:t>
            </a:r>
            <a:r>
              <a:rPr lang="fi-FI" dirty="0"/>
              <a:t>: </a:t>
            </a:r>
            <a:r>
              <a:rPr lang="fi-FI" dirty="0">
                <a:hlinkClick r:id="rId4"/>
              </a:rPr>
              <a:t>https://github.com/Gitvalt/Appcelerator_Titanium_Demo</a:t>
            </a:r>
            <a:endParaRPr lang="fi-FI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12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/>
              <a:t>A</a:t>
            </a:r>
            <a:r>
              <a:rPr lang="en-US" dirty="0" err="1"/>
              <a:t>ppcelerator</a:t>
            </a:r>
            <a:r>
              <a:rPr lang="en-US" dirty="0"/>
              <a:t> Titanium is a opensource framework for development of mobile applications to Android, IOS, Windows UWP and Mobile Web browser with one code.</a:t>
            </a:r>
          </a:p>
          <a:p>
            <a:r>
              <a:rPr lang="fi-FI" dirty="0"/>
              <a:t>D</a:t>
            </a:r>
            <a:r>
              <a:rPr lang="en-US" dirty="0" err="1"/>
              <a:t>eveloper</a:t>
            </a:r>
            <a:r>
              <a:rPr lang="en-US" dirty="0"/>
              <a:t> </a:t>
            </a:r>
            <a:r>
              <a:rPr lang="en-US" dirty="0" err="1"/>
              <a:t>Appcelerator</a:t>
            </a:r>
            <a:r>
              <a:rPr lang="en-US" dirty="0"/>
              <a:t> Inc.</a:t>
            </a:r>
          </a:p>
          <a:p>
            <a:r>
              <a:rPr lang="fi-FI" dirty="0"/>
              <a:t>In </a:t>
            </a:r>
            <a:r>
              <a:rPr lang="fi-FI" dirty="0" err="1"/>
              <a:t>year</a:t>
            </a:r>
            <a:r>
              <a:rPr lang="fi-FI" dirty="0"/>
              <a:t> 2013, 10% of </a:t>
            </a:r>
            <a:r>
              <a:rPr lang="fi-FI" dirty="0" err="1"/>
              <a:t>phones</a:t>
            </a:r>
            <a:r>
              <a:rPr lang="fi-FI" dirty="0"/>
              <a:t> at </a:t>
            </a:r>
            <a:r>
              <a:rPr lang="fi-FI" dirty="0" err="1"/>
              <a:t>global</a:t>
            </a:r>
            <a:r>
              <a:rPr lang="fi-FI" dirty="0"/>
              <a:t> market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Titanium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</a:t>
            </a:r>
            <a:r>
              <a:rPr lang="fi-FI" dirty="0" err="1"/>
              <a:t>programs</a:t>
            </a:r>
            <a:endParaRPr lang="fi-FI" dirty="0"/>
          </a:p>
          <a:p>
            <a:r>
              <a:rPr lang="fi-FI" dirty="0" err="1"/>
              <a:t>Appcelerator’s</a:t>
            </a:r>
            <a:r>
              <a:rPr lang="fi-FI" dirty="0"/>
              <a:t> </a:t>
            </a:r>
            <a:r>
              <a:rPr lang="fi-FI" dirty="0" err="1"/>
              <a:t>homepage</a:t>
            </a:r>
            <a:r>
              <a:rPr lang="fi-FI" dirty="0"/>
              <a:t>: </a:t>
            </a:r>
            <a:r>
              <a:rPr lang="en-US" dirty="0">
                <a:hlinkClick r:id="rId3"/>
              </a:rPr>
              <a:t>www.appcelerator.com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5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27244"/>
            <a:ext cx="8946541" cy="47211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/>
              <a:t>For </a:t>
            </a:r>
            <a:r>
              <a:rPr lang="fi-FI" dirty="0" err="1"/>
              <a:t>development</a:t>
            </a:r>
            <a:r>
              <a:rPr lang="fi-FI" dirty="0"/>
              <a:t> of </a:t>
            </a:r>
            <a:r>
              <a:rPr lang="fi-FI" dirty="0" err="1"/>
              <a:t>Titanium</a:t>
            </a:r>
            <a:r>
              <a:rPr lang="fi-FI" dirty="0"/>
              <a:t> </a:t>
            </a:r>
            <a:r>
              <a:rPr lang="fi-FI" dirty="0" err="1"/>
              <a:t>applications</a:t>
            </a:r>
            <a:r>
              <a:rPr lang="fi-FI" dirty="0"/>
              <a:t> </a:t>
            </a:r>
            <a:r>
              <a:rPr lang="fi-FI" dirty="0" err="1"/>
              <a:t>Appcelerator</a:t>
            </a:r>
            <a:r>
              <a:rPr lang="fi-FI" dirty="0"/>
              <a:t> </a:t>
            </a:r>
            <a:r>
              <a:rPr lang="fi-FI" dirty="0" err="1"/>
              <a:t>offers</a:t>
            </a:r>
            <a:r>
              <a:rPr lang="fi-FI" dirty="0"/>
              <a:t> </a:t>
            </a:r>
            <a:r>
              <a:rPr lang="fi-FI" dirty="0" err="1"/>
              <a:t>tools</a:t>
            </a:r>
            <a:r>
              <a:rPr lang="fi-FI" dirty="0"/>
              <a:t> </a:t>
            </a:r>
            <a:r>
              <a:rPr lang="fi-FI" dirty="0" err="1"/>
              <a:t>Appcelerator</a:t>
            </a:r>
            <a:r>
              <a:rPr lang="fi-FI" dirty="0"/>
              <a:t> Studio and </a:t>
            </a:r>
            <a:r>
              <a:rPr lang="fi-FI" dirty="0" err="1"/>
              <a:t>Appcelerator</a:t>
            </a:r>
            <a:r>
              <a:rPr lang="fi-FI" dirty="0"/>
              <a:t> CLI. </a:t>
            </a:r>
          </a:p>
          <a:p>
            <a:r>
              <a:rPr lang="fi-FI" dirty="0" err="1"/>
              <a:t>Appcelerator</a:t>
            </a:r>
            <a:r>
              <a:rPr lang="fi-FI" dirty="0"/>
              <a:t> Studio </a:t>
            </a:r>
            <a:r>
              <a:rPr lang="fi-FI" dirty="0" err="1"/>
              <a:t>offers</a:t>
            </a:r>
            <a:r>
              <a:rPr lang="fi-FI" dirty="0"/>
              <a:t> 3 </a:t>
            </a:r>
            <a:r>
              <a:rPr lang="fi-FI" dirty="0" err="1"/>
              <a:t>different</a:t>
            </a:r>
            <a:r>
              <a:rPr lang="fi-FI" dirty="0"/>
              <a:t> version: Indie, Pro and </a:t>
            </a:r>
            <a:r>
              <a:rPr lang="fi-FI" dirty="0" err="1"/>
              <a:t>Enterprice</a:t>
            </a:r>
            <a:r>
              <a:rPr lang="fi-FI" dirty="0"/>
              <a:t>.</a:t>
            </a:r>
          </a:p>
          <a:p>
            <a:endParaRPr lang="en-US" dirty="0"/>
          </a:p>
          <a:p>
            <a:r>
              <a:rPr lang="fi-FI" dirty="0" err="1"/>
              <a:t>Titanium</a:t>
            </a:r>
            <a:r>
              <a:rPr lang="fi-FI" dirty="0"/>
              <a:t> </a:t>
            </a:r>
            <a:r>
              <a:rPr lang="fi-FI" dirty="0" err="1"/>
              <a:t>uses</a:t>
            </a:r>
            <a:r>
              <a:rPr lang="fi-FI" dirty="0"/>
              <a:t> Android SDK to </a:t>
            </a:r>
            <a:r>
              <a:rPr lang="fi-FI" dirty="0" err="1"/>
              <a:t>emulate</a:t>
            </a:r>
            <a:r>
              <a:rPr lang="fi-FI" dirty="0"/>
              <a:t> </a:t>
            </a:r>
            <a:r>
              <a:rPr lang="fi-FI" dirty="0" err="1"/>
              <a:t>program</a:t>
            </a:r>
            <a:r>
              <a:rPr lang="fi-FI" dirty="0"/>
              <a:t> to Android </a:t>
            </a:r>
            <a:r>
              <a:rPr lang="fi-FI" dirty="0" err="1"/>
              <a:t>device</a:t>
            </a:r>
            <a:r>
              <a:rPr lang="fi-FI" dirty="0"/>
              <a:t> </a:t>
            </a:r>
            <a:endParaRPr lang="en-US" dirty="0"/>
          </a:p>
          <a:p>
            <a:r>
              <a:rPr lang="fi-FI" dirty="0"/>
              <a:t>F</a:t>
            </a:r>
            <a:r>
              <a:rPr lang="en-US" dirty="0"/>
              <a:t>or testing applications in IOS, Titanium uses </a:t>
            </a:r>
            <a:r>
              <a:rPr lang="en-US" dirty="0" err="1"/>
              <a:t>Xcode</a:t>
            </a:r>
            <a:r>
              <a:rPr lang="en-US" dirty="0"/>
              <a:t> </a:t>
            </a:r>
            <a:r>
              <a:rPr lang="en-US" dirty="0" err="1"/>
              <a:t>enviroment</a:t>
            </a:r>
            <a:r>
              <a:rPr lang="en-US" dirty="0"/>
              <a:t>.</a:t>
            </a:r>
          </a:p>
          <a:p>
            <a:r>
              <a:rPr lang="fi-FI" dirty="0"/>
              <a:t>For </a:t>
            </a:r>
            <a:r>
              <a:rPr lang="fi-FI" dirty="0" err="1"/>
              <a:t>testing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 in Windows UWP, </a:t>
            </a:r>
            <a:r>
              <a:rPr lang="fi-FI" dirty="0" err="1"/>
              <a:t>Titanium</a:t>
            </a:r>
            <a:r>
              <a:rPr lang="fi-FI" dirty="0"/>
              <a:t> </a:t>
            </a:r>
            <a:r>
              <a:rPr lang="fi-FI" dirty="0" err="1"/>
              <a:t>uses</a:t>
            </a:r>
            <a:r>
              <a:rPr lang="fi-FI" dirty="0"/>
              <a:t> Windows Phone SDK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FD37E18-F39C-4FF0-B18F-96F4BD31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Programming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368D000-8139-4192-A7A0-DA53E6996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Main </a:t>
            </a:r>
            <a:r>
              <a:rPr lang="fi-FI" dirty="0" err="1"/>
              <a:t>programming</a:t>
            </a:r>
            <a:r>
              <a:rPr lang="fi-FI" dirty="0"/>
              <a:t> </a:t>
            </a:r>
            <a:r>
              <a:rPr lang="fi-FI" dirty="0" err="1"/>
              <a:t>language</a:t>
            </a:r>
            <a:r>
              <a:rPr lang="fi-FI" dirty="0"/>
              <a:t> is JavaScript</a:t>
            </a:r>
          </a:p>
          <a:p>
            <a:r>
              <a:rPr lang="fi-FI" dirty="0"/>
              <a:t>For </a:t>
            </a:r>
            <a:r>
              <a:rPr lang="en-US" dirty="0"/>
              <a:t>development</a:t>
            </a:r>
            <a:r>
              <a:rPr lang="fi-FI" dirty="0"/>
              <a:t> of </a:t>
            </a:r>
            <a:r>
              <a:rPr lang="fi-FI" dirty="0" err="1"/>
              <a:t>graphical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interface</a:t>
            </a:r>
            <a:r>
              <a:rPr lang="fi-FI" dirty="0"/>
              <a:t> </a:t>
            </a:r>
            <a:r>
              <a:rPr lang="fi-FI" dirty="0" err="1"/>
              <a:t>Titanium</a:t>
            </a:r>
            <a:r>
              <a:rPr lang="fi-FI" dirty="0"/>
              <a:t> </a:t>
            </a:r>
            <a:r>
              <a:rPr lang="fi-FI" dirty="0" err="1"/>
              <a:t>uses</a:t>
            </a:r>
            <a:r>
              <a:rPr lang="fi-FI" dirty="0"/>
              <a:t> </a:t>
            </a:r>
            <a:r>
              <a:rPr lang="fi-FI" dirty="0" err="1"/>
              <a:t>Alloy</a:t>
            </a:r>
            <a:r>
              <a:rPr lang="fi-FI" dirty="0"/>
              <a:t> </a:t>
            </a:r>
            <a:r>
              <a:rPr lang="fi-FI" dirty="0" err="1"/>
              <a:t>framework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allows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structure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graphic</a:t>
            </a:r>
            <a:r>
              <a:rPr lang="fi-FI" dirty="0"/>
              <a:t> </a:t>
            </a:r>
            <a:r>
              <a:rPr lang="fi-FI" dirty="0" err="1"/>
              <a:t>inteface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en-US" dirty="0" err="1"/>
              <a:t>writen</a:t>
            </a:r>
            <a:r>
              <a:rPr lang="fi-FI" dirty="0"/>
              <a:t> in xml-</a:t>
            </a:r>
            <a:r>
              <a:rPr lang="fi-FI" dirty="0" err="1"/>
              <a:t>format</a:t>
            </a:r>
            <a:r>
              <a:rPr lang="fi-FI" dirty="0"/>
              <a:t>. </a:t>
            </a:r>
          </a:p>
          <a:p>
            <a:r>
              <a:rPr lang="fi-FI" dirty="0" err="1"/>
              <a:t>Appcelerator</a:t>
            </a:r>
            <a:r>
              <a:rPr lang="fi-FI" dirty="0"/>
              <a:t> </a:t>
            </a:r>
            <a:r>
              <a:rPr lang="fi-FI" dirty="0" err="1"/>
              <a:t>offers</a:t>
            </a:r>
            <a:r>
              <a:rPr lang="fi-FI" dirty="0"/>
              <a:t> </a:t>
            </a:r>
            <a:r>
              <a:rPr lang="fi-FI" dirty="0" err="1"/>
              <a:t>Axway</a:t>
            </a:r>
            <a:r>
              <a:rPr lang="fi-FI" dirty="0"/>
              <a:t> Marketplace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where</a:t>
            </a:r>
            <a:r>
              <a:rPr lang="fi-FI" dirty="0"/>
              <a:t> </a:t>
            </a:r>
            <a:r>
              <a:rPr lang="fi-FI" dirty="0" err="1"/>
              <a:t>free</a:t>
            </a:r>
            <a:r>
              <a:rPr lang="fi-FI" dirty="0"/>
              <a:t> </a:t>
            </a:r>
            <a:r>
              <a:rPr lang="fi-FI" dirty="0" err="1"/>
              <a:t>modules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loaded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paid</a:t>
            </a:r>
            <a:r>
              <a:rPr lang="fi-FI" dirty="0"/>
              <a:t> </a:t>
            </a:r>
            <a:r>
              <a:rPr lang="fi-FI" dirty="0" err="1"/>
              <a:t>modules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bought</a:t>
            </a:r>
            <a:r>
              <a:rPr lang="fi-FI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6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3DC36875-382A-400A-BE35-806219ECB85D}"/>
              </a:ext>
            </a:extLst>
          </p:cNvPr>
          <p:cNvSpPr txBox="1"/>
          <p:nvPr/>
        </p:nvSpPr>
        <p:spPr>
          <a:xfrm>
            <a:off x="651766" y="452739"/>
            <a:ext cx="85136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200" dirty="0" err="1">
                <a:latin typeface="+mj-lt"/>
              </a:rPr>
              <a:t>Connections</a:t>
            </a:r>
            <a:r>
              <a:rPr lang="fi-FI" sz="4200" dirty="0">
                <a:latin typeface="+mj-lt"/>
              </a:rPr>
              <a:t> </a:t>
            </a:r>
            <a:r>
              <a:rPr lang="fi-FI" sz="4200" dirty="0" err="1">
                <a:latin typeface="+mj-lt"/>
              </a:rPr>
              <a:t>between</a:t>
            </a:r>
            <a:r>
              <a:rPr lang="fi-FI" sz="4200" dirty="0">
                <a:latin typeface="+mj-lt"/>
              </a:rPr>
              <a:t> </a:t>
            </a:r>
            <a:r>
              <a:rPr lang="fi-FI" sz="4200" dirty="0" err="1">
                <a:latin typeface="+mj-lt"/>
              </a:rPr>
              <a:t>javascript</a:t>
            </a:r>
            <a:r>
              <a:rPr lang="fi-FI" sz="4200" dirty="0">
                <a:latin typeface="+mj-lt"/>
              </a:rPr>
              <a:t> and mobile </a:t>
            </a:r>
            <a:r>
              <a:rPr lang="fi-FI" sz="4200" dirty="0" err="1">
                <a:latin typeface="+mj-lt"/>
              </a:rPr>
              <a:t>phones</a:t>
            </a:r>
            <a:r>
              <a:rPr lang="fi-FI" sz="4200" dirty="0">
                <a:latin typeface="+mj-lt"/>
              </a:rPr>
              <a:t> </a:t>
            </a:r>
            <a:endParaRPr lang="en-US" sz="4200" dirty="0">
              <a:latin typeface="+mj-lt"/>
            </a:endParaRPr>
          </a:p>
        </p:txBody>
      </p:sp>
      <p:grpSp>
        <p:nvGrpSpPr>
          <p:cNvPr id="16" name="Ryhmä 15">
            <a:extLst>
              <a:ext uri="{FF2B5EF4-FFF2-40B4-BE49-F238E27FC236}">
                <a16:creationId xmlns:a16="http://schemas.microsoft.com/office/drawing/2014/main" id="{48D5B9AF-9855-4B14-872E-E2579321C8B1}"/>
              </a:ext>
            </a:extLst>
          </p:cNvPr>
          <p:cNvGrpSpPr/>
          <p:nvPr/>
        </p:nvGrpSpPr>
        <p:grpSpPr>
          <a:xfrm>
            <a:off x="651766" y="2252238"/>
            <a:ext cx="10003243" cy="3388186"/>
            <a:chOff x="454652" y="2252238"/>
            <a:chExt cx="10003243" cy="3388186"/>
          </a:xfrm>
        </p:grpSpPr>
        <p:sp>
          <p:nvSpPr>
            <p:cNvPr id="10" name="Arrow: Up-Down 9">
              <a:extLst>
                <a:ext uri="{FF2B5EF4-FFF2-40B4-BE49-F238E27FC236}">
                  <a16:creationId xmlns:a16="http://schemas.microsoft.com/office/drawing/2014/main" id="{52F68BA1-5573-4498-BBD0-212989482DDC}"/>
                </a:ext>
              </a:extLst>
            </p:cNvPr>
            <p:cNvSpPr/>
            <p:nvPr/>
          </p:nvSpPr>
          <p:spPr>
            <a:xfrm>
              <a:off x="6835066" y="4099063"/>
              <a:ext cx="801346" cy="1021536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Up-Down 11">
              <a:extLst>
                <a:ext uri="{FF2B5EF4-FFF2-40B4-BE49-F238E27FC236}">
                  <a16:creationId xmlns:a16="http://schemas.microsoft.com/office/drawing/2014/main" id="{D2A635CD-DA20-493A-82F8-FDA6C907E237}"/>
                </a:ext>
              </a:extLst>
            </p:cNvPr>
            <p:cNvSpPr/>
            <p:nvPr/>
          </p:nvSpPr>
          <p:spPr>
            <a:xfrm>
              <a:off x="6835066" y="2662370"/>
              <a:ext cx="801346" cy="1021536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Ryhmä 14">
              <a:extLst>
                <a:ext uri="{FF2B5EF4-FFF2-40B4-BE49-F238E27FC236}">
                  <a16:creationId xmlns:a16="http://schemas.microsoft.com/office/drawing/2014/main" id="{9C352582-2DD0-4F41-A4DB-E8E34D083531}"/>
                </a:ext>
              </a:extLst>
            </p:cNvPr>
            <p:cNvGrpSpPr/>
            <p:nvPr/>
          </p:nvGrpSpPr>
          <p:grpSpPr>
            <a:xfrm>
              <a:off x="539732" y="2252238"/>
              <a:ext cx="9823844" cy="373364"/>
              <a:chOff x="539732" y="2252238"/>
              <a:chExt cx="9823844" cy="373364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D6C289-7F7D-4119-A01B-4837C3BE5711}"/>
                  </a:ext>
                </a:extLst>
              </p:cNvPr>
              <p:cNvSpPr txBox="1"/>
              <p:nvPr/>
            </p:nvSpPr>
            <p:spPr>
              <a:xfrm>
                <a:off x="4115570" y="2256270"/>
                <a:ext cx="624800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dirty="0" err="1"/>
                  <a:t>Javascript</a:t>
                </a:r>
                <a:endParaRPr lang="en-US" dirty="0"/>
              </a:p>
            </p:txBody>
          </p:sp>
          <p:sp>
            <p:nvSpPr>
              <p:cNvPr id="5" name="Tekstiruutu 4">
                <a:extLst>
                  <a:ext uri="{FF2B5EF4-FFF2-40B4-BE49-F238E27FC236}">
                    <a16:creationId xmlns:a16="http://schemas.microsoft.com/office/drawing/2014/main" id="{F1D3965A-3CF6-4B28-936E-E30FBD5C915F}"/>
                  </a:ext>
                </a:extLst>
              </p:cNvPr>
              <p:cNvSpPr txBox="1"/>
              <p:nvPr/>
            </p:nvSpPr>
            <p:spPr>
              <a:xfrm>
                <a:off x="539732" y="2252238"/>
                <a:ext cx="33850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i-FI" sz="1400" dirty="0"/>
                  <a:t>Main </a:t>
                </a:r>
                <a:r>
                  <a:rPr lang="fi-FI" sz="1400" dirty="0" err="1"/>
                  <a:t>code</a:t>
                </a:r>
                <a:r>
                  <a:rPr lang="fi-FI" sz="1400" dirty="0"/>
                  <a:t> is </a:t>
                </a:r>
                <a:r>
                  <a:rPr lang="fi-FI" sz="1400" dirty="0" err="1"/>
                  <a:t>writen</a:t>
                </a:r>
                <a:r>
                  <a:rPr lang="fi-FI" sz="1400" dirty="0"/>
                  <a:t> in </a:t>
                </a:r>
                <a:r>
                  <a:rPr lang="fi-FI" sz="1400" dirty="0" err="1"/>
                  <a:t>javascript</a:t>
                </a:r>
                <a:endParaRPr lang="en-US" sz="1400" dirty="0"/>
              </a:p>
            </p:txBody>
          </p:sp>
        </p:grpSp>
        <p:grpSp>
          <p:nvGrpSpPr>
            <p:cNvPr id="14" name="Ryhmä 13">
              <a:extLst>
                <a:ext uri="{FF2B5EF4-FFF2-40B4-BE49-F238E27FC236}">
                  <a16:creationId xmlns:a16="http://schemas.microsoft.com/office/drawing/2014/main" id="{779A7708-1815-480B-A041-0E6D966AEFC9}"/>
                </a:ext>
              </a:extLst>
            </p:cNvPr>
            <p:cNvGrpSpPr/>
            <p:nvPr/>
          </p:nvGrpSpPr>
          <p:grpSpPr>
            <a:xfrm>
              <a:off x="454652" y="3692963"/>
              <a:ext cx="9908924" cy="369332"/>
              <a:chOff x="454652" y="3692963"/>
              <a:chExt cx="9908924" cy="369332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B1B8A9-3E21-4555-8BFE-1D88C981BF3A}"/>
                  </a:ext>
                </a:extLst>
              </p:cNvPr>
              <p:cNvSpPr txBox="1"/>
              <p:nvPr/>
            </p:nvSpPr>
            <p:spPr>
              <a:xfrm>
                <a:off x="4115570" y="3692963"/>
                <a:ext cx="624800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dirty="0"/>
                  <a:t>Titanium SDK</a:t>
                </a:r>
              </a:p>
            </p:txBody>
          </p:sp>
          <p:sp>
            <p:nvSpPr>
              <p:cNvPr id="11" name="Tekstiruutu 10">
                <a:extLst>
                  <a:ext uri="{FF2B5EF4-FFF2-40B4-BE49-F238E27FC236}">
                    <a16:creationId xmlns:a16="http://schemas.microsoft.com/office/drawing/2014/main" id="{4170714E-C516-45B5-8194-9F81151D7C91}"/>
                  </a:ext>
                </a:extLst>
              </p:cNvPr>
              <p:cNvSpPr txBox="1"/>
              <p:nvPr/>
            </p:nvSpPr>
            <p:spPr>
              <a:xfrm>
                <a:off x="454652" y="3722620"/>
                <a:ext cx="33850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i-FI" sz="1400" dirty="0" err="1"/>
                  <a:t>Titanium</a:t>
                </a:r>
                <a:r>
                  <a:rPr lang="fi-FI" sz="1400" dirty="0"/>
                  <a:t> SDK </a:t>
                </a:r>
                <a:r>
                  <a:rPr lang="fi-FI" sz="1400" dirty="0" err="1"/>
                  <a:t>translates</a:t>
                </a:r>
                <a:r>
                  <a:rPr lang="fi-FI" sz="1400" dirty="0"/>
                  <a:t> </a:t>
                </a:r>
                <a:r>
                  <a:rPr lang="fi-FI" sz="1400" dirty="0" err="1"/>
                  <a:t>the</a:t>
                </a:r>
                <a:r>
                  <a:rPr lang="fi-FI" sz="1400" dirty="0"/>
                  <a:t> </a:t>
                </a:r>
                <a:r>
                  <a:rPr lang="fi-FI" sz="1400" dirty="0" err="1"/>
                  <a:t>code</a:t>
                </a:r>
                <a:endParaRPr lang="en-US" sz="1400" dirty="0"/>
              </a:p>
            </p:txBody>
          </p:sp>
        </p:grpSp>
        <p:grpSp>
          <p:nvGrpSpPr>
            <p:cNvPr id="6" name="Ryhmä 5">
              <a:extLst>
                <a:ext uri="{FF2B5EF4-FFF2-40B4-BE49-F238E27FC236}">
                  <a16:creationId xmlns:a16="http://schemas.microsoft.com/office/drawing/2014/main" id="{CB45DCC9-FD37-44EE-A425-4BDED99120FC}"/>
                </a:ext>
              </a:extLst>
            </p:cNvPr>
            <p:cNvGrpSpPr/>
            <p:nvPr/>
          </p:nvGrpSpPr>
          <p:grpSpPr>
            <a:xfrm>
              <a:off x="539732" y="5114824"/>
              <a:ext cx="9918163" cy="525600"/>
              <a:chOff x="539732" y="5114824"/>
              <a:chExt cx="9918163" cy="52560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691494-A4D2-4514-AA62-7550F69743D6}"/>
                  </a:ext>
                </a:extLst>
              </p:cNvPr>
              <p:cNvSpPr txBox="1"/>
              <p:nvPr/>
            </p:nvSpPr>
            <p:spPr>
              <a:xfrm>
                <a:off x="4209889" y="5114824"/>
                <a:ext cx="6248006" cy="525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dirty="0"/>
                  <a:t>Android, IOS, Windows Phone, Mobile webpages</a:t>
                </a:r>
              </a:p>
            </p:txBody>
          </p:sp>
          <p:sp>
            <p:nvSpPr>
              <p:cNvPr id="13" name="Tekstiruutu 12">
                <a:extLst>
                  <a:ext uri="{FF2B5EF4-FFF2-40B4-BE49-F238E27FC236}">
                    <a16:creationId xmlns:a16="http://schemas.microsoft.com/office/drawing/2014/main" id="{9821F398-18F8-4127-813E-C0C40793A317}"/>
                  </a:ext>
                </a:extLst>
              </p:cNvPr>
              <p:cNvSpPr txBox="1"/>
              <p:nvPr/>
            </p:nvSpPr>
            <p:spPr>
              <a:xfrm>
                <a:off x="539732" y="5114824"/>
                <a:ext cx="33850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i-FI" sz="1400" dirty="0" err="1"/>
                  <a:t>Translated</a:t>
                </a:r>
                <a:r>
                  <a:rPr lang="fi-FI" sz="1400" dirty="0"/>
                  <a:t> </a:t>
                </a:r>
                <a:r>
                  <a:rPr lang="fi-FI" sz="1400" dirty="0" err="1"/>
                  <a:t>code</a:t>
                </a:r>
                <a:r>
                  <a:rPr lang="fi-FI" sz="1400" dirty="0"/>
                  <a:t> is </a:t>
                </a:r>
                <a:r>
                  <a:rPr lang="fi-FI" sz="1400" dirty="0" err="1"/>
                  <a:t>sent</a:t>
                </a:r>
                <a:r>
                  <a:rPr lang="fi-FI" sz="1400" dirty="0"/>
                  <a:t> to </a:t>
                </a:r>
                <a:r>
                  <a:rPr lang="fi-FI" sz="1400" dirty="0" err="1"/>
                  <a:t>the</a:t>
                </a:r>
                <a:r>
                  <a:rPr lang="fi-FI" sz="1400" dirty="0"/>
                  <a:t> </a:t>
                </a:r>
                <a:r>
                  <a:rPr lang="fi-FI" sz="1400" dirty="0" err="1"/>
                  <a:t>device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458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BC8A-B496-4357-A60E-A14ACCC9F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7135620" cy="806915"/>
          </a:xfrm>
        </p:spPr>
        <p:txBody>
          <a:bodyPr/>
          <a:lstStyle/>
          <a:p>
            <a:r>
              <a:rPr lang="en-US" dirty="0"/>
              <a:t>App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F981A-3F08-418A-AD0B-DD8E35A7C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70" y="1352145"/>
            <a:ext cx="7723762" cy="519855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fi-FI" dirty="0" err="1"/>
              <a:t>Required</a:t>
            </a:r>
            <a:r>
              <a:rPr lang="fi-FI" dirty="0"/>
              <a:t> </a:t>
            </a:r>
            <a:r>
              <a:rPr lang="fi-FI" dirty="0" err="1"/>
              <a:t>folders</a:t>
            </a:r>
            <a:endParaRPr lang="en-US" dirty="0"/>
          </a:p>
          <a:p>
            <a:pPr lvl="1"/>
            <a:r>
              <a:rPr lang="fi-FI" dirty="0" err="1"/>
              <a:t>Assets</a:t>
            </a:r>
            <a:endParaRPr lang="fi-FI" dirty="0"/>
          </a:p>
          <a:p>
            <a:pPr lvl="2"/>
            <a:r>
              <a:rPr lang="fi-FI" dirty="0" err="1"/>
              <a:t>Pictures</a:t>
            </a:r>
            <a:r>
              <a:rPr lang="fi-FI" dirty="0"/>
              <a:t>, </a:t>
            </a:r>
            <a:r>
              <a:rPr lang="fi-FI" dirty="0" err="1"/>
              <a:t>mediafiles</a:t>
            </a:r>
            <a:r>
              <a:rPr lang="fi-FI" dirty="0"/>
              <a:t>…</a:t>
            </a:r>
            <a:endParaRPr lang="en-US" dirty="0"/>
          </a:p>
          <a:p>
            <a:pPr lvl="1"/>
            <a:r>
              <a:rPr lang="en-US" dirty="0"/>
              <a:t>Controllers</a:t>
            </a:r>
          </a:p>
          <a:p>
            <a:pPr lvl="2"/>
            <a:r>
              <a:rPr lang="en-US" dirty="0"/>
              <a:t>Internal logics of the application (for example: loading a view, handling events, functions…) </a:t>
            </a:r>
          </a:p>
          <a:p>
            <a:pPr lvl="1"/>
            <a:r>
              <a:rPr lang="en-US" dirty="0"/>
              <a:t>Models</a:t>
            </a:r>
          </a:p>
          <a:p>
            <a:pPr lvl="2"/>
            <a:r>
              <a:rPr lang="fi-FI" dirty="0" err="1"/>
              <a:t>Models</a:t>
            </a:r>
            <a:r>
              <a:rPr lang="fi-FI" dirty="0"/>
              <a:t> </a:t>
            </a:r>
            <a:r>
              <a:rPr lang="fi-FI" dirty="0" err="1"/>
              <a:t>allow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 </a:t>
            </a:r>
            <a:r>
              <a:rPr lang="fi-FI" dirty="0" err="1"/>
              <a:t>interactive</a:t>
            </a:r>
            <a:r>
              <a:rPr lang="fi-FI" dirty="0"/>
              <a:t> data and </a:t>
            </a:r>
            <a:r>
              <a:rPr lang="fi-FI" dirty="0" err="1"/>
              <a:t>it’s</a:t>
            </a:r>
            <a:r>
              <a:rPr lang="fi-FI" dirty="0"/>
              <a:t> </a:t>
            </a:r>
            <a:r>
              <a:rPr lang="fi-FI" dirty="0" err="1"/>
              <a:t>logic</a:t>
            </a:r>
            <a:r>
              <a:rPr lang="fi-FI" dirty="0"/>
              <a:t>.</a:t>
            </a:r>
          </a:p>
          <a:p>
            <a:pPr lvl="1"/>
            <a:r>
              <a:rPr lang="fi-FI" dirty="0" err="1"/>
              <a:t>Styles</a:t>
            </a:r>
            <a:endParaRPr lang="fi-FI" dirty="0"/>
          </a:p>
          <a:p>
            <a:pPr lvl="2"/>
            <a:r>
              <a:rPr lang="fi-FI" dirty="0" err="1"/>
              <a:t>Defines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appearance</a:t>
            </a:r>
            <a:r>
              <a:rPr lang="fi-FI" dirty="0"/>
              <a:t> of a </a:t>
            </a:r>
            <a:r>
              <a:rPr lang="fi-FI" dirty="0" err="1"/>
              <a:t>View</a:t>
            </a:r>
            <a:r>
              <a:rPr lang="fi-FI" dirty="0"/>
              <a:t> (</a:t>
            </a:r>
            <a:r>
              <a:rPr lang="fi-FI" dirty="0" err="1"/>
              <a:t>very</a:t>
            </a:r>
            <a:r>
              <a:rPr lang="fi-FI" dirty="0"/>
              <a:t> </a:t>
            </a:r>
            <a:r>
              <a:rPr lang="fi-FI" dirty="0" err="1"/>
              <a:t>similar</a:t>
            </a:r>
            <a:r>
              <a:rPr lang="fi-FI" dirty="0"/>
              <a:t> to </a:t>
            </a:r>
            <a:r>
              <a:rPr lang="fi-FI" dirty="0" err="1"/>
              <a:t>css</a:t>
            </a:r>
            <a:r>
              <a:rPr lang="fi-FI" dirty="0"/>
              <a:t>).</a:t>
            </a:r>
            <a:endParaRPr lang="en-US" dirty="0"/>
          </a:p>
          <a:p>
            <a:pPr lvl="1"/>
            <a:r>
              <a:rPr lang="en-US" dirty="0"/>
              <a:t>Views</a:t>
            </a:r>
          </a:p>
          <a:p>
            <a:pPr lvl="2"/>
            <a:r>
              <a:rPr lang="fi-FI" dirty="0" err="1"/>
              <a:t>Structure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inteface</a:t>
            </a:r>
            <a:r>
              <a:rPr lang="fi-FI" dirty="0"/>
              <a:t> </a:t>
            </a:r>
            <a:r>
              <a:rPr lang="fi-FI" dirty="0" err="1"/>
              <a:t>defined</a:t>
            </a:r>
            <a:r>
              <a:rPr lang="fi-FI" dirty="0"/>
              <a:t> in xml-</a:t>
            </a:r>
            <a:r>
              <a:rPr lang="fi-FI" dirty="0" err="1"/>
              <a:t>file</a:t>
            </a:r>
            <a:r>
              <a:rPr lang="fi-FI" dirty="0"/>
              <a:t>.</a:t>
            </a:r>
          </a:p>
          <a:p>
            <a:r>
              <a:rPr lang="fi-FI" dirty="0" err="1"/>
              <a:t>Optional</a:t>
            </a:r>
            <a:r>
              <a:rPr lang="fi-FI" dirty="0"/>
              <a:t> </a:t>
            </a:r>
            <a:r>
              <a:rPr lang="fi-FI" dirty="0" err="1"/>
              <a:t>folders</a:t>
            </a:r>
            <a:endParaRPr lang="en-US" dirty="0"/>
          </a:p>
          <a:p>
            <a:pPr lvl="1"/>
            <a:r>
              <a:rPr lang="fi-FI" dirty="0" err="1"/>
              <a:t>Widget</a:t>
            </a:r>
            <a:endParaRPr lang="fi-FI" dirty="0"/>
          </a:p>
          <a:p>
            <a:pPr lvl="2"/>
            <a:r>
              <a:rPr lang="fi-FI" dirty="0" err="1"/>
              <a:t>Contains</a:t>
            </a:r>
            <a:r>
              <a:rPr lang="fi-FI" dirty="0"/>
              <a:t> </a:t>
            </a:r>
            <a:r>
              <a:rPr lang="fi-FI" dirty="0" err="1"/>
              <a:t>reusable</a:t>
            </a:r>
            <a:r>
              <a:rPr lang="fi-FI" dirty="0"/>
              <a:t> </a:t>
            </a:r>
            <a:r>
              <a:rPr lang="fi-FI" dirty="0" err="1"/>
              <a:t>components</a:t>
            </a:r>
            <a:endParaRPr lang="fi-FI" baseline="0" dirty="0"/>
          </a:p>
          <a:p>
            <a:pPr lvl="1"/>
            <a:r>
              <a:rPr lang="fi-FI" dirty="0"/>
              <a:t>I18n</a:t>
            </a:r>
          </a:p>
          <a:p>
            <a:pPr lvl="2"/>
            <a:r>
              <a:rPr lang="fi-FI" dirty="0"/>
              <a:t>Program </a:t>
            </a:r>
            <a:r>
              <a:rPr lang="fi-FI" dirty="0" err="1"/>
              <a:t>localization</a:t>
            </a:r>
            <a:r>
              <a:rPr lang="fi-FI" dirty="0"/>
              <a:t> </a:t>
            </a:r>
            <a:r>
              <a:rPr lang="fi-FI" dirty="0" err="1"/>
              <a:t>files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7" name="Kuva 6" descr="Näyttöleike">
            <a:extLst>
              <a:ext uri="{FF2B5EF4-FFF2-40B4-BE49-F238E27FC236}">
                <a16:creationId xmlns:a16="http://schemas.microsoft.com/office/drawing/2014/main" id="{327735CC-8A6A-4A83-A54A-31CE2C636D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3"/>
          <a:stretch/>
        </p:blipFill>
        <p:spPr>
          <a:xfrm>
            <a:off x="8080518" y="625642"/>
            <a:ext cx="3572374" cy="519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0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7B6E3F2-F9CC-47A2-B890-B498FD31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Views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398539E-80FD-4C91-AD72-6776B4B76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594" y="1391055"/>
            <a:ext cx="9009260" cy="2278578"/>
          </a:xfrm>
        </p:spPr>
        <p:txBody>
          <a:bodyPr>
            <a:normAutofit/>
          </a:bodyPr>
          <a:lstStyle/>
          <a:p>
            <a:r>
              <a:rPr lang="fi-FI" dirty="0" err="1"/>
              <a:t>Views</a:t>
            </a:r>
            <a:r>
              <a:rPr lang="fi-FI" dirty="0"/>
              <a:t> </a:t>
            </a:r>
            <a:r>
              <a:rPr lang="fi-FI" dirty="0" err="1"/>
              <a:t>defined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structure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inteface</a:t>
            </a:r>
            <a:r>
              <a:rPr lang="fi-FI" dirty="0"/>
              <a:t> (</a:t>
            </a:r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components</a:t>
            </a:r>
            <a:r>
              <a:rPr lang="fi-FI" dirty="0"/>
              <a:t> </a:t>
            </a:r>
            <a:r>
              <a:rPr lang="fi-FI" dirty="0" err="1"/>
              <a:t>view</a:t>
            </a:r>
            <a:r>
              <a:rPr lang="fi-FI" dirty="0"/>
              <a:t> </a:t>
            </a:r>
            <a:r>
              <a:rPr lang="fi-FI" dirty="0" err="1"/>
              <a:t>contains</a:t>
            </a:r>
            <a:r>
              <a:rPr lang="fi-FI" dirty="0"/>
              <a:t>?)</a:t>
            </a:r>
          </a:p>
          <a:p>
            <a:r>
              <a:rPr lang="fi-FI" dirty="0"/>
              <a:t>A </a:t>
            </a:r>
            <a:r>
              <a:rPr lang="fi-FI" dirty="0" err="1"/>
              <a:t>View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a </a:t>
            </a:r>
            <a:r>
              <a:rPr lang="fi-FI" dirty="0" err="1"/>
              <a:t>controller</a:t>
            </a:r>
            <a:r>
              <a:rPr lang="fi-FI" dirty="0"/>
              <a:t> of </a:t>
            </a:r>
            <a:r>
              <a:rPr lang="fi-FI" dirty="0" err="1"/>
              <a:t>same</a:t>
            </a:r>
            <a:r>
              <a:rPr lang="fi-FI" dirty="0"/>
              <a:t> </a:t>
            </a:r>
            <a:r>
              <a:rPr lang="fi-FI" dirty="0" err="1"/>
              <a:t>name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controllers</a:t>
            </a:r>
            <a:r>
              <a:rPr lang="fi-FI" dirty="0"/>
              <a:t> </a:t>
            </a:r>
            <a:r>
              <a:rPr lang="fi-FI" dirty="0" err="1"/>
              <a:t>folder</a:t>
            </a:r>
            <a:r>
              <a:rPr lang="fi-FI" dirty="0"/>
              <a:t>. 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controller</a:t>
            </a:r>
            <a:r>
              <a:rPr lang="fi-FI" dirty="0"/>
              <a:t> is </a:t>
            </a:r>
            <a:r>
              <a:rPr lang="fi-FI" dirty="0" err="1"/>
              <a:t>loaded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view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opened</a:t>
            </a:r>
            <a:endParaRPr lang="en-US" dirty="0"/>
          </a:p>
        </p:txBody>
      </p:sp>
      <p:pic>
        <p:nvPicPr>
          <p:cNvPr id="9" name="Kuva 8" descr="Näyttöleike">
            <a:extLst>
              <a:ext uri="{FF2B5EF4-FFF2-40B4-BE49-F238E27FC236}">
                <a16:creationId xmlns:a16="http://schemas.microsoft.com/office/drawing/2014/main" id="{12542002-FF90-4B41-A36F-D86F1571C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57" y="3851896"/>
            <a:ext cx="9935450" cy="255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8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4894765-45C8-4EED-AB28-CAFD8413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Styles</a:t>
            </a:r>
            <a:endParaRPr lang="en-US" dirty="0"/>
          </a:p>
        </p:txBody>
      </p:sp>
      <p:pic>
        <p:nvPicPr>
          <p:cNvPr id="5" name="Sisällön paikkamerkki 4" descr="Näyttöleike">
            <a:extLst>
              <a:ext uri="{FF2B5EF4-FFF2-40B4-BE49-F238E27FC236}">
                <a16:creationId xmlns:a16="http://schemas.microsoft.com/office/drawing/2014/main" id="{E655AE34-5DBA-4A0E-8B89-FF7A36FED3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3" b="801"/>
          <a:stretch/>
        </p:blipFill>
        <p:spPr>
          <a:xfrm>
            <a:off x="6625389" y="541421"/>
            <a:ext cx="4576011" cy="5706970"/>
          </a:xfrm>
        </p:spPr>
      </p:pic>
      <p:sp>
        <p:nvSpPr>
          <p:cNvPr id="10" name="Sisällön paikkamerkki 9">
            <a:extLst>
              <a:ext uri="{FF2B5EF4-FFF2-40B4-BE49-F238E27FC236}">
                <a16:creationId xmlns:a16="http://schemas.microsoft.com/office/drawing/2014/main" id="{17971BDB-F8AB-462F-BC4E-AAA01ADCB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8726" y="1251284"/>
            <a:ext cx="5931916" cy="4716296"/>
          </a:xfrm>
        </p:spPr>
        <p:txBody>
          <a:bodyPr>
            <a:normAutofit/>
          </a:bodyPr>
          <a:lstStyle/>
          <a:p>
            <a:r>
              <a:rPr lang="fi-FI" dirty="0"/>
              <a:t>Style </a:t>
            </a:r>
            <a:r>
              <a:rPr lang="en-US" dirty="0"/>
              <a:t>defines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appearance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View</a:t>
            </a:r>
            <a:endParaRPr lang="fi-FI" dirty="0"/>
          </a:p>
          <a:p>
            <a:r>
              <a:rPr lang="fi-FI" dirty="0" err="1"/>
              <a:t>Writing</a:t>
            </a:r>
            <a:r>
              <a:rPr lang="fi-FI" dirty="0"/>
              <a:t> </a:t>
            </a:r>
            <a:r>
              <a:rPr lang="fi-FI" dirty="0" err="1"/>
              <a:t>styles</a:t>
            </a:r>
            <a:r>
              <a:rPr lang="fi-FI" dirty="0"/>
              <a:t> in </a:t>
            </a:r>
            <a:r>
              <a:rPr lang="fi-FI" dirty="0" err="1"/>
              <a:t>Titanium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very</a:t>
            </a:r>
            <a:r>
              <a:rPr lang="fi-FI" dirty="0"/>
              <a:t> </a:t>
            </a:r>
            <a:r>
              <a:rPr lang="fi-FI" dirty="0" err="1"/>
              <a:t>similar</a:t>
            </a:r>
            <a:r>
              <a:rPr lang="fi-FI" dirty="0"/>
              <a:t> to </a:t>
            </a:r>
            <a:r>
              <a:rPr lang="fi-FI" dirty="0" err="1"/>
              <a:t>css</a:t>
            </a:r>
            <a:r>
              <a:rPr lang="fi-FI" dirty="0"/>
              <a:t> </a:t>
            </a:r>
            <a:r>
              <a:rPr lang="fi-FI" dirty="0" err="1"/>
              <a:t>programming</a:t>
            </a:r>
            <a:endParaRPr lang="fi-FI" dirty="0"/>
          </a:p>
          <a:p>
            <a:pPr lvl="1"/>
            <a:r>
              <a:rPr lang="fi-FI" dirty="0"/>
              <a:t>”.</a:t>
            </a:r>
            <a:r>
              <a:rPr lang="fi-FI" dirty="0" err="1"/>
              <a:t>Label</a:t>
            </a:r>
            <a:r>
              <a:rPr lang="fi-FI" dirty="0"/>
              <a:t>” </a:t>
            </a:r>
            <a:r>
              <a:rPr lang="fi-FI" dirty="0" err="1"/>
              <a:t>refers</a:t>
            </a:r>
            <a:r>
              <a:rPr lang="fi-FI" dirty="0"/>
              <a:t> to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elements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class</a:t>
            </a:r>
            <a:r>
              <a:rPr lang="fi-FI" dirty="0"/>
              <a:t> </a:t>
            </a:r>
            <a:r>
              <a:rPr lang="fi-FI" dirty="0" err="1"/>
              <a:t>attribute</a:t>
            </a:r>
            <a:r>
              <a:rPr lang="fi-FI" dirty="0"/>
              <a:t> ”</a:t>
            </a:r>
            <a:r>
              <a:rPr lang="fi-FI" dirty="0" err="1"/>
              <a:t>Label</a:t>
            </a:r>
            <a:r>
              <a:rPr lang="fi-FI" dirty="0"/>
              <a:t>”</a:t>
            </a:r>
          </a:p>
          <a:p>
            <a:pPr lvl="1"/>
            <a:r>
              <a:rPr lang="fi-FI" dirty="0"/>
              <a:t>”#</a:t>
            </a:r>
            <a:r>
              <a:rPr lang="fi-FI" dirty="0" err="1"/>
              <a:t>Label</a:t>
            </a:r>
            <a:r>
              <a:rPr lang="fi-FI" dirty="0"/>
              <a:t>” </a:t>
            </a:r>
            <a:r>
              <a:rPr lang="fi-FI" dirty="0" err="1"/>
              <a:t>refers</a:t>
            </a:r>
            <a:r>
              <a:rPr lang="fi-FI" dirty="0"/>
              <a:t> to a </a:t>
            </a:r>
            <a:r>
              <a:rPr lang="fi-FI" dirty="0" err="1"/>
              <a:t>element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a id ”</a:t>
            </a:r>
            <a:r>
              <a:rPr lang="fi-FI" dirty="0" err="1"/>
              <a:t>Label</a:t>
            </a:r>
            <a:r>
              <a:rPr lang="fi-FI" dirty="0"/>
              <a:t>”</a:t>
            </a:r>
          </a:p>
          <a:p>
            <a:pPr lvl="1"/>
            <a:r>
              <a:rPr lang="fi-FI" dirty="0"/>
              <a:t>”</a:t>
            </a:r>
            <a:r>
              <a:rPr lang="fi-FI" dirty="0" err="1"/>
              <a:t>Label</a:t>
            </a:r>
            <a:r>
              <a:rPr lang="fi-FI" dirty="0"/>
              <a:t>” </a:t>
            </a:r>
            <a:r>
              <a:rPr lang="fi-FI" dirty="0" err="1"/>
              <a:t>refers</a:t>
            </a:r>
            <a:r>
              <a:rPr lang="fi-FI" dirty="0"/>
              <a:t> to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Label-objects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View</a:t>
            </a:r>
            <a:r>
              <a:rPr lang="fi-FI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376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F7A22BA-23FF-476E-887A-30118A1C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Controllers</a:t>
            </a:r>
            <a:endParaRPr lang="en-US" dirty="0"/>
          </a:p>
        </p:txBody>
      </p:sp>
      <p:pic>
        <p:nvPicPr>
          <p:cNvPr id="9" name="Sisällön paikkamerkki 8" descr="Näyttöleike">
            <a:extLst>
              <a:ext uri="{FF2B5EF4-FFF2-40B4-BE49-F238E27FC236}">
                <a16:creationId xmlns:a16="http://schemas.microsoft.com/office/drawing/2014/main" id="{D926A122-C94E-4A5D-9213-1C1AEECDFD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32" b="2651"/>
          <a:stretch/>
        </p:blipFill>
        <p:spPr>
          <a:xfrm>
            <a:off x="4703923" y="276725"/>
            <a:ext cx="7231404" cy="6128557"/>
          </a:xfrm>
        </p:spPr>
      </p:pic>
      <p:sp>
        <p:nvSpPr>
          <p:cNvPr id="10" name="Sisällön paikkamerkki 9">
            <a:extLst>
              <a:ext uri="{FF2B5EF4-FFF2-40B4-BE49-F238E27FC236}">
                <a16:creationId xmlns:a16="http://schemas.microsoft.com/office/drawing/2014/main" id="{26F5E933-FE61-45FC-A695-B099BB5B5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6673" y="1483567"/>
            <a:ext cx="4267201" cy="4772769"/>
          </a:xfrm>
        </p:spPr>
        <p:txBody>
          <a:bodyPr/>
          <a:lstStyle/>
          <a:p>
            <a:r>
              <a:rPr lang="fi-FI" dirty="0" err="1"/>
              <a:t>Controllers</a:t>
            </a:r>
            <a:r>
              <a:rPr lang="fi-FI" dirty="0"/>
              <a:t> </a:t>
            </a:r>
            <a:r>
              <a:rPr lang="fi-FI" dirty="0" err="1"/>
              <a:t>manage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internal</a:t>
            </a:r>
            <a:r>
              <a:rPr lang="fi-FI" dirty="0"/>
              <a:t> </a:t>
            </a:r>
            <a:r>
              <a:rPr lang="fi-FI" dirty="0" err="1"/>
              <a:t>logics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application</a:t>
            </a:r>
            <a:r>
              <a:rPr lang="fi-FI" dirty="0"/>
              <a:t>.</a:t>
            </a:r>
          </a:p>
          <a:p>
            <a:r>
              <a:rPr lang="fi-FI" dirty="0"/>
              <a:t>In </a:t>
            </a:r>
            <a:r>
              <a:rPr lang="fi-FI" dirty="0" err="1"/>
              <a:t>controller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a </a:t>
            </a:r>
            <a:r>
              <a:rPr lang="fi-FI" dirty="0" err="1"/>
              <a:t>View</a:t>
            </a:r>
            <a:r>
              <a:rPr lang="fi-FI" dirty="0"/>
              <a:t> is </a:t>
            </a:r>
            <a:r>
              <a:rPr lang="fi-FI" dirty="0" err="1"/>
              <a:t>used</a:t>
            </a:r>
            <a:r>
              <a:rPr lang="fi-FI" dirty="0"/>
              <a:t>,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elements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View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called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$.</a:t>
            </a:r>
            <a:r>
              <a:rPr lang="fi-FI" i="1" dirty="0" err="1"/>
              <a:t>objectID</a:t>
            </a:r>
            <a:endParaRPr lang="fi-FI" i="1" dirty="0"/>
          </a:p>
          <a:p>
            <a:r>
              <a:rPr lang="fi-FI" dirty="0"/>
              <a:t>In </a:t>
            </a:r>
            <a:r>
              <a:rPr lang="fi-FI" dirty="0" err="1"/>
              <a:t>example</a:t>
            </a:r>
            <a:r>
              <a:rPr lang="fi-FI" dirty="0"/>
              <a:t> </a:t>
            </a:r>
            <a:r>
              <a:rPr lang="fi-FI" i="1" dirty="0"/>
              <a:t>$.</a:t>
            </a:r>
            <a:r>
              <a:rPr lang="fi-FI" i="1" dirty="0" err="1"/>
              <a:t>index.open</a:t>
            </a:r>
            <a:r>
              <a:rPr lang="fi-FI" i="1" dirty="0"/>
              <a:t>() is a </a:t>
            </a:r>
            <a:r>
              <a:rPr lang="fi-FI" i="1" dirty="0" err="1"/>
              <a:t>function</a:t>
            </a:r>
            <a:r>
              <a:rPr lang="fi-FI" i="1" dirty="0"/>
              <a:t> </a:t>
            </a:r>
            <a:r>
              <a:rPr lang="fi-FI" i="1" dirty="0" err="1"/>
              <a:t>that</a:t>
            </a:r>
            <a:r>
              <a:rPr lang="fi-FI" i="1" dirty="0"/>
              <a:t> </a:t>
            </a:r>
            <a:r>
              <a:rPr lang="fi-FI" i="1" dirty="0" err="1"/>
              <a:t>opens</a:t>
            </a:r>
            <a:r>
              <a:rPr lang="fi-FI" i="1" dirty="0"/>
              <a:t> </a:t>
            </a:r>
            <a:r>
              <a:rPr lang="fi-FI" i="1" dirty="0" err="1"/>
              <a:t>the</a:t>
            </a:r>
            <a:r>
              <a:rPr lang="fi-FI" i="1" dirty="0"/>
              <a:t> </a:t>
            </a:r>
            <a:r>
              <a:rPr lang="fi-FI" i="1" dirty="0" err="1"/>
              <a:t>View</a:t>
            </a:r>
            <a:r>
              <a:rPr lang="fi-FI" i="1" dirty="0"/>
              <a:t> ”index.xml” </a:t>
            </a:r>
            <a:r>
              <a:rPr lang="fi-FI" i="1" dirty="0" err="1"/>
              <a:t>from</a:t>
            </a:r>
            <a:r>
              <a:rPr lang="fi-FI" i="1" dirty="0"/>
              <a:t> </a:t>
            </a:r>
            <a:r>
              <a:rPr lang="fi-FI" i="1" dirty="0" err="1"/>
              <a:t>views</a:t>
            </a:r>
            <a:r>
              <a:rPr lang="fi-FI" i="1" dirty="0"/>
              <a:t> </a:t>
            </a:r>
            <a:r>
              <a:rPr lang="fi-FI" i="1" dirty="0" err="1"/>
              <a:t>folder</a:t>
            </a:r>
            <a:r>
              <a:rPr lang="fi-FI" i="1" dirty="0"/>
              <a:t> </a:t>
            </a:r>
            <a:endParaRPr lang="fi-FI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11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760</Words>
  <Application>Microsoft Office PowerPoint</Application>
  <PresentationFormat>Laajakuva</PresentationFormat>
  <Paragraphs>100</Paragraphs>
  <Slides>14</Slides>
  <Notes>8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Ion</vt:lpstr>
      <vt:lpstr>Appcelerator Titanium</vt:lpstr>
      <vt:lpstr>Description</vt:lpstr>
      <vt:lpstr>Tools</vt:lpstr>
      <vt:lpstr>Programming</vt:lpstr>
      <vt:lpstr>PowerPoint-esitys</vt:lpstr>
      <vt:lpstr>App Structure</vt:lpstr>
      <vt:lpstr>Views</vt:lpstr>
      <vt:lpstr>Styles</vt:lpstr>
      <vt:lpstr>Controllers</vt:lpstr>
      <vt:lpstr>Widget</vt:lpstr>
      <vt:lpstr>Demo application</vt:lpstr>
      <vt:lpstr>Pros</vt:lpstr>
      <vt:lpstr>Cons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Appcelerator Titanium</dc:title>
  <cp:lastModifiedBy>Seuranen Valtteri</cp:lastModifiedBy>
  <cp:revision>4</cp:revision>
  <dcterms:modified xsi:type="dcterms:W3CDTF">2017-10-25T07:33:03Z</dcterms:modified>
</cp:coreProperties>
</file>