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9" r:id="rId5"/>
    <p:sldId id="267" r:id="rId6"/>
    <p:sldId id="266" r:id="rId7"/>
    <p:sldId id="272" r:id="rId8"/>
    <p:sldId id="271" r:id="rId9"/>
    <p:sldId id="270" r:id="rId10"/>
    <p:sldId id="273" r:id="rId11"/>
    <p:sldId id="259" r:id="rId12"/>
    <p:sldId id="274" r:id="rId13"/>
    <p:sldId id="27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6" autoAdjust="0"/>
  </p:normalViewPr>
  <p:slideViewPr>
    <p:cSldViewPr snapToGrid="0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ranen Valtteri" userId="55e53198-6b36-4412-b4f5-bd2c1f7c6d01" providerId="ADAL" clId="{058D2183-BC37-42C1-9309-AC093B8BC8D7}"/>
    <pc:docChg chg="undo custSel addSld delSld modSld sldOrd modMainMaster">
      <pc:chgData name="Seuranen Valtteri" userId="55e53198-6b36-4412-b4f5-bd2c1f7c6d01" providerId="ADAL" clId="{058D2183-BC37-42C1-9309-AC093B8BC8D7}" dt="2017-10-25T01:06:15.047" v="6045" actId="20577"/>
      <pc:docMkLst>
        <pc:docMk/>
      </pc:docMkLst>
      <pc:sldChg chg="modTransition modNotesTx">
        <pc:chgData name="Seuranen Valtteri" userId="55e53198-6b36-4412-b4f5-bd2c1f7c6d01" providerId="ADAL" clId="{058D2183-BC37-42C1-9309-AC093B8BC8D7}" dt="2017-10-25T00:25:59.108" v="5364"/>
        <pc:sldMkLst>
          <pc:docMk/>
          <pc:sldMk cId="109857222" sldId="256"/>
        </pc:sldMkLst>
      </pc:sldChg>
      <pc:sldChg chg="modSp modTransition">
        <pc:chgData name="Seuranen Valtteri" userId="55e53198-6b36-4412-b4f5-bd2c1f7c6d01" providerId="ADAL" clId="{058D2183-BC37-42C1-9309-AC093B8BC8D7}" dt="2017-10-25T00:25:59.108" v="5364"/>
        <pc:sldMkLst>
          <pc:docMk/>
          <pc:sldMk cId="3317953549" sldId="257"/>
        </pc:sldMkLst>
        <pc:spChg chg="mod">
          <ac:chgData name="Seuranen Valtteri" userId="55e53198-6b36-4412-b4f5-bd2c1f7c6d01" providerId="ADAL" clId="{058D2183-BC37-42C1-9309-AC093B8BC8D7}" dt="2017-10-24T23:48:59.049" v="4125" actId="20577"/>
          <ac:spMkLst>
            <pc:docMk/>
            <pc:sldMk cId="3317953549" sldId="257"/>
            <ac:spMk id="3" creationId="{00000000-0000-0000-0000-000000000000}"/>
          </ac:spMkLst>
        </pc:spChg>
      </pc:sldChg>
      <pc:sldChg chg="modSp modTransition modNotesTx">
        <pc:chgData name="Seuranen Valtteri" userId="55e53198-6b36-4412-b4f5-bd2c1f7c6d01" providerId="ADAL" clId="{058D2183-BC37-42C1-9309-AC093B8BC8D7}" dt="2017-10-25T00:25:59.108" v="5364"/>
        <pc:sldMkLst>
          <pc:docMk/>
          <pc:sldMk cId="70317066" sldId="258"/>
        </pc:sldMkLst>
        <pc:spChg chg="mod">
          <ac:chgData name="Seuranen Valtteri" userId="55e53198-6b36-4412-b4f5-bd2c1f7c6d01" providerId="ADAL" clId="{058D2183-BC37-42C1-9309-AC093B8BC8D7}" dt="2017-10-23T22:53:53.440" v="1102" actId="20577"/>
          <ac:spMkLst>
            <pc:docMk/>
            <pc:sldMk cId="70317066" sldId="258"/>
            <ac:spMk id="2" creationId="{00000000-0000-0000-0000-000000000000}"/>
          </ac:spMkLst>
        </pc:spChg>
        <pc:spChg chg="mod">
          <ac:chgData name="Seuranen Valtteri" userId="55e53198-6b36-4412-b4f5-bd2c1f7c6d01" providerId="ADAL" clId="{058D2183-BC37-42C1-9309-AC093B8BC8D7}" dt="2017-10-24T22:51:55.249" v="2896" actId="20577"/>
          <ac:spMkLst>
            <pc:docMk/>
            <pc:sldMk cId="70317066" sldId="258"/>
            <ac:spMk id="3" creationId="{00000000-0000-0000-0000-000000000000}"/>
          </ac:spMkLst>
        </pc:spChg>
      </pc:sldChg>
      <pc:sldChg chg="addSp delSp modSp modTransition delAnim modAnim">
        <pc:chgData name="Seuranen Valtteri" userId="55e53198-6b36-4412-b4f5-bd2c1f7c6d01" providerId="ADAL" clId="{058D2183-BC37-42C1-9309-AC093B8BC8D7}" dt="2017-10-25T00:31:01.329" v="5381" actId="5793"/>
        <pc:sldMkLst>
          <pc:docMk/>
          <pc:sldMk cId="152342144" sldId="259"/>
        </pc:sldMkLst>
        <pc:spChg chg="del mod">
          <ac:chgData name="Seuranen Valtteri" userId="55e53198-6b36-4412-b4f5-bd2c1f7c6d01" providerId="ADAL" clId="{058D2183-BC37-42C1-9309-AC093B8BC8D7}" dt="2017-10-24T22:11:35.904" v="2607" actId="20577"/>
          <ac:spMkLst>
            <pc:docMk/>
            <pc:sldMk cId="152342144" sldId="259"/>
            <ac:spMk id="3" creationId="{00000000-0000-0000-0000-000000000000}"/>
          </ac:spMkLst>
        </pc:spChg>
        <pc:spChg chg="add mod">
          <ac:chgData name="Seuranen Valtteri" userId="55e53198-6b36-4412-b4f5-bd2c1f7c6d01" providerId="ADAL" clId="{058D2183-BC37-42C1-9309-AC093B8BC8D7}" dt="2017-10-25T00:31:01.329" v="5381" actId="5793"/>
          <ac:spMkLst>
            <pc:docMk/>
            <pc:sldMk cId="152342144" sldId="259"/>
            <ac:spMk id="5" creationId="{5A29FAC9-6164-4C7B-ADB8-D188663095C6}"/>
          </ac:spMkLst>
        </pc:spChg>
        <pc:spChg chg="add del mod">
          <ac:chgData name="Seuranen Valtteri" userId="55e53198-6b36-4412-b4f5-bd2c1f7c6d01" providerId="ADAL" clId="{058D2183-BC37-42C1-9309-AC093B8BC8D7}" dt="2017-10-25T00:27:52.298" v="5367" actId="478"/>
          <ac:spMkLst>
            <pc:docMk/>
            <pc:sldMk cId="152342144" sldId="259"/>
            <ac:spMk id="6" creationId="{81B4D15A-A983-4595-8E77-6204D6444575}"/>
          </ac:spMkLst>
        </pc:spChg>
        <pc:picChg chg="add del mod modCrop">
          <ac:chgData name="Seuranen Valtteri" userId="55e53198-6b36-4412-b4f5-bd2c1f7c6d01" providerId="ADAL" clId="{058D2183-BC37-42C1-9309-AC093B8BC8D7}" dt="2017-10-25T00:26:58.337" v="5366" actId="478"/>
          <ac:picMkLst>
            <pc:docMk/>
            <pc:sldMk cId="152342144" sldId="259"/>
            <ac:picMk id="4" creationId="{1F4E3EDE-D5C4-4C56-BC41-74B9339A9DAA}"/>
          </ac:picMkLst>
        </pc:picChg>
      </pc:sldChg>
      <pc:sldChg chg="del">
        <pc:chgData name="Seuranen Valtteri" userId="55e53198-6b36-4412-b4f5-bd2c1f7c6d01" providerId="ADAL" clId="{058D2183-BC37-42C1-9309-AC093B8BC8D7}" dt="2017-10-23T23:38:51.614" v="1327" actId="2696"/>
        <pc:sldMkLst>
          <pc:docMk/>
          <pc:sldMk cId="291893365" sldId="260"/>
        </pc:sldMkLst>
      </pc:sldChg>
      <pc:sldChg chg="modSp del">
        <pc:chgData name="Seuranen Valtteri" userId="55e53198-6b36-4412-b4f5-bd2c1f7c6d01" providerId="ADAL" clId="{058D2183-BC37-42C1-9309-AC093B8BC8D7}" dt="2017-10-23T23:53:27.789" v="2565" actId="2696"/>
        <pc:sldMkLst>
          <pc:docMk/>
          <pc:sldMk cId="4210347267" sldId="261"/>
        </pc:sldMkLst>
        <pc:spChg chg="mod">
          <ac:chgData name="Seuranen Valtteri" userId="55e53198-6b36-4412-b4f5-bd2c1f7c6d01" providerId="ADAL" clId="{058D2183-BC37-42C1-9309-AC093B8BC8D7}" dt="2017-10-23T23:53:26.912" v="2564" actId="6549"/>
          <ac:spMkLst>
            <pc:docMk/>
            <pc:sldMk cId="4210347267" sldId="261"/>
            <ac:spMk id="3" creationId="{00000000-0000-0000-0000-000000000000}"/>
          </ac:spMkLst>
        </pc:spChg>
      </pc:sldChg>
      <pc:sldChg chg="del">
        <pc:chgData name="Seuranen Valtteri" userId="55e53198-6b36-4412-b4f5-bd2c1f7c6d01" providerId="ADAL" clId="{058D2183-BC37-42C1-9309-AC093B8BC8D7}" dt="2017-10-23T23:38:48.735" v="1326" actId="2696"/>
        <pc:sldMkLst>
          <pc:docMk/>
          <pc:sldMk cId="2508513092" sldId="262"/>
        </pc:sldMkLst>
      </pc:sldChg>
      <pc:sldChg chg="del">
        <pc:chgData name="Seuranen Valtteri" userId="55e53198-6b36-4412-b4f5-bd2c1f7c6d01" providerId="ADAL" clId="{058D2183-BC37-42C1-9309-AC093B8BC8D7}" dt="2017-10-23T23:38:38.726" v="1324" actId="2696"/>
        <pc:sldMkLst>
          <pc:docMk/>
          <pc:sldMk cId="1598520730" sldId="263"/>
        </pc:sldMkLst>
      </pc:sldChg>
      <pc:sldChg chg="del">
        <pc:chgData name="Seuranen Valtteri" userId="55e53198-6b36-4412-b4f5-bd2c1f7c6d01" providerId="ADAL" clId="{058D2183-BC37-42C1-9309-AC093B8BC8D7}" dt="2017-10-23T23:38:40.248" v="1325" actId="2696"/>
        <pc:sldMkLst>
          <pc:docMk/>
          <pc:sldMk cId="2358684837" sldId="264"/>
        </pc:sldMkLst>
      </pc:sldChg>
      <pc:sldChg chg="del">
        <pc:chgData name="Seuranen Valtteri" userId="55e53198-6b36-4412-b4f5-bd2c1f7c6d01" providerId="ADAL" clId="{058D2183-BC37-42C1-9309-AC093B8BC8D7}" dt="2017-10-24T23:36:40.822" v="4083" actId="2696"/>
        <pc:sldMkLst>
          <pc:docMk/>
          <pc:sldMk cId="2187591620" sldId="265"/>
        </pc:sldMkLst>
      </pc:sldChg>
      <pc:sldChg chg="addSp delSp modSp modTransition modNotesTx">
        <pc:chgData name="Seuranen Valtteri" userId="55e53198-6b36-4412-b4f5-bd2c1f7c6d01" providerId="ADAL" clId="{058D2183-BC37-42C1-9309-AC093B8BC8D7}" dt="2017-10-25T01:06:15.047" v="6045" actId="20577"/>
        <pc:sldMkLst>
          <pc:docMk/>
          <pc:sldMk cId="3924406791" sldId="266"/>
        </pc:sldMkLst>
        <pc:spChg chg="mod">
          <ac:chgData name="Seuranen Valtteri" userId="55e53198-6b36-4412-b4f5-bd2c1f7c6d01" providerId="ADAL" clId="{058D2183-BC37-42C1-9309-AC093B8BC8D7}" dt="2017-10-25T01:06:15.047" v="6045" actId="20577"/>
          <ac:spMkLst>
            <pc:docMk/>
            <pc:sldMk cId="3924406791" sldId="266"/>
            <ac:spMk id="3" creationId="{207F981A-3F08-418A-AD0B-DD8E35A7C5B2}"/>
          </ac:spMkLst>
        </pc:spChg>
        <pc:picChg chg="add del mod">
          <ac:chgData name="Seuranen Valtteri" userId="55e53198-6b36-4412-b4f5-bd2c1f7c6d01" providerId="ADAL" clId="{058D2183-BC37-42C1-9309-AC093B8BC8D7}" dt="2017-10-23T22:44:05.957" v="378" actId="478"/>
          <ac:picMkLst>
            <pc:docMk/>
            <pc:sldMk cId="3924406791" sldId="266"/>
            <ac:picMk id="5" creationId="{6AD11AEF-D7A3-44E1-A903-7E02272B6C32}"/>
          </ac:picMkLst>
        </pc:picChg>
        <pc:picChg chg="add mod modCrop">
          <ac:chgData name="Seuranen Valtteri" userId="55e53198-6b36-4412-b4f5-bd2c1f7c6d01" providerId="ADAL" clId="{058D2183-BC37-42C1-9309-AC093B8BC8D7}" dt="2017-10-23T22:44:41.079" v="382" actId="1076"/>
          <ac:picMkLst>
            <pc:docMk/>
            <pc:sldMk cId="3924406791" sldId="266"/>
            <ac:picMk id="7" creationId="{327735CC-8A6A-4A83-A54A-31CE2C636DDF}"/>
          </ac:picMkLst>
        </pc:picChg>
      </pc:sldChg>
      <pc:sldChg chg="addSp delSp modSp ord modTransition">
        <pc:chgData name="Seuranen Valtteri" userId="55e53198-6b36-4412-b4f5-bd2c1f7c6d01" providerId="ADAL" clId="{058D2183-BC37-42C1-9309-AC093B8BC8D7}" dt="2017-10-25T00:25:59.108" v="5364"/>
        <pc:sldMkLst>
          <pc:docMk/>
          <pc:sldMk cId="3784581015" sldId="267"/>
        </pc:sldMkLst>
        <pc:spChg chg="add mod">
          <ac:chgData name="Seuranen Valtteri" userId="55e53198-6b36-4412-b4f5-bd2c1f7c6d01" providerId="ADAL" clId="{058D2183-BC37-42C1-9309-AC093B8BC8D7}" dt="2017-10-10T16:02:38.573" v="88" actId="1076"/>
          <ac:spMkLst>
            <pc:docMk/>
            <pc:sldMk cId="3784581015" sldId="267"/>
            <ac:spMk id="4" creationId="{3DC36875-382A-400A-BE35-806219ECB85D}"/>
          </ac:spMkLst>
        </pc:spChg>
        <pc:spChg chg="add mod">
          <ac:chgData name="Seuranen Valtteri" userId="55e53198-6b36-4412-b4f5-bd2c1f7c6d01" providerId="ADAL" clId="{058D2183-BC37-42C1-9309-AC093B8BC8D7}" dt="2017-10-10T16:04:40.731" v="198" actId="164"/>
          <ac:spMkLst>
            <pc:docMk/>
            <pc:sldMk cId="3784581015" sldId="267"/>
            <ac:spMk id="5" creationId="{F1D3965A-3CF6-4B28-936E-E30FBD5C915F}"/>
          </ac:spMkLst>
        </pc:spChg>
        <pc:spChg chg="mod topLvl">
          <ac:chgData name="Seuranen Valtteri" userId="55e53198-6b36-4412-b4f5-bd2c1f7c6d01" providerId="ADAL" clId="{058D2183-BC37-42C1-9309-AC093B8BC8D7}" dt="2017-10-10T16:04:40.731" v="198" actId="164"/>
          <ac:spMkLst>
            <pc:docMk/>
            <pc:sldMk cId="3784581015" sldId="267"/>
            <ac:spMk id="7" creationId="{7CD6C289-7F7D-4119-A01B-4837C3BE5711}"/>
          </ac:spMkLst>
        </pc:spChg>
        <pc:spChg chg="mod topLvl">
          <ac:chgData name="Seuranen Valtteri" userId="55e53198-6b36-4412-b4f5-bd2c1f7c6d01" providerId="ADAL" clId="{058D2183-BC37-42C1-9309-AC093B8BC8D7}" dt="2017-10-10T16:04:37.719" v="197" actId="164"/>
          <ac:spMkLst>
            <pc:docMk/>
            <pc:sldMk cId="3784581015" sldId="267"/>
            <ac:spMk id="8" creationId="{CBB1B8A9-3E21-4555-8BFE-1D88C981BF3A}"/>
          </ac:spMkLst>
        </pc:spChg>
        <pc:spChg chg="mod topLvl">
          <ac:chgData name="Seuranen Valtteri" userId="55e53198-6b36-4412-b4f5-bd2c1f7c6d01" providerId="ADAL" clId="{058D2183-BC37-42C1-9309-AC093B8BC8D7}" dt="2017-10-10T16:04:34.877" v="196" actId="164"/>
          <ac:spMkLst>
            <pc:docMk/>
            <pc:sldMk cId="3784581015" sldId="267"/>
            <ac:spMk id="9" creationId="{5A691494-A4D2-4514-AA62-7550F69743D6}"/>
          </ac:spMkLst>
        </pc:spChg>
        <pc:spChg chg="mod topLvl">
          <ac:chgData name="Seuranen Valtteri" userId="55e53198-6b36-4412-b4f5-bd2c1f7c6d01" providerId="ADAL" clId="{058D2183-BC37-42C1-9309-AC093B8BC8D7}" dt="2017-10-10T16:04:46.793" v="199" actId="164"/>
          <ac:spMkLst>
            <pc:docMk/>
            <pc:sldMk cId="3784581015" sldId="267"/>
            <ac:spMk id="10" creationId="{52F68BA1-5573-4498-BBD0-212989482DDC}"/>
          </ac:spMkLst>
        </pc:spChg>
        <pc:spChg chg="add mod">
          <ac:chgData name="Seuranen Valtteri" userId="55e53198-6b36-4412-b4f5-bd2c1f7c6d01" providerId="ADAL" clId="{058D2183-BC37-42C1-9309-AC093B8BC8D7}" dt="2017-10-10T16:04:37.719" v="197" actId="164"/>
          <ac:spMkLst>
            <pc:docMk/>
            <pc:sldMk cId="3784581015" sldId="267"/>
            <ac:spMk id="11" creationId="{4170714E-C516-45B5-8194-9F81151D7C91}"/>
          </ac:spMkLst>
        </pc:spChg>
        <pc:spChg chg="mod topLvl">
          <ac:chgData name="Seuranen Valtteri" userId="55e53198-6b36-4412-b4f5-bd2c1f7c6d01" providerId="ADAL" clId="{058D2183-BC37-42C1-9309-AC093B8BC8D7}" dt="2017-10-10T16:04:46.793" v="199" actId="164"/>
          <ac:spMkLst>
            <pc:docMk/>
            <pc:sldMk cId="3784581015" sldId="267"/>
            <ac:spMk id="12" creationId="{D2A635CD-DA20-493A-82F8-FDA6C907E237}"/>
          </ac:spMkLst>
        </pc:spChg>
        <pc:spChg chg="add mod">
          <ac:chgData name="Seuranen Valtteri" userId="55e53198-6b36-4412-b4f5-bd2c1f7c6d01" providerId="ADAL" clId="{058D2183-BC37-42C1-9309-AC093B8BC8D7}" dt="2017-10-10T16:04:34.877" v="196" actId="164"/>
          <ac:spMkLst>
            <pc:docMk/>
            <pc:sldMk cId="3784581015" sldId="267"/>
            <ac:spMk id="13" creationId="{9821F398-18F8-4127-813E-C0C40793A317}"/>
          </ac:spMkLst>
        </pc:spChg>
        <pc:grpChg chg="add del mod">
          <ac:chgData name="Seuranen Valtteri" userId="55e53198-6b36-4412-b4f5-bd2c1f7c6d01" providerId="ADAL" clId="{058D2183-BC37-42C1-9309-AC093B8BC8D7}" dt="2017-10-10T16:01:06.613" v="25" actId="165"/>
          <ac:grpSpMkLst>
            <pc:docMk/>
            <pc:sldMk cId="3784581015" sldId="267"/>
            <ac:grpSpMk id="2" creationId="{45B5CD90-B82C-43C2-94A1-86FB65F8FAEF}"/>
          </ac:grpSpMkLst>
        </pc:grpChg>
        <pc:grpChg chg="add del mod">
          <ac:chgData name="Seuranen Valtteri" userId="55e53198-6b36-4412-b4f5-bd2c1f7c6d01" providerId="ADAL" clId="{058D2183-BC37-42C1-9309-AC093B8BC8D7}" dt="2017-10-10T16:02:45.651" v="90" actId="165"/>
          <ac:grpSpMkLst>
            <pc:docMk/>
            <pc:sldMk cId="3784581015" sldId="267"/>
            <ac:grpSpMk id="3" creationId="{99A9D051-5795-4CBD-9B1A-BBA0B324D4F3}"/>
          </ac:grpSpMkLst>
        </pc:grpChg>
        <pc:grpChg chg="add mod">
          <ac:chgData name="Seuranen Valtteri" userId="55e53198-6b36-4412-b4f5-bd2c1f7c6d01" providerId="ADAL" clId="{058D2183-BC37-42C1-9309-AC093B8BC8D7}" dt="2017-10-10T16:04:46.793" v="199" actId="164"/>
          <ac:grpSpMkLst>
            <pc:docMk/>
            <pc:sldMk cId="3784581015" sldId="267"/>
            <ac:grpSpMk id="6" creationId="{CB45DCC9-FD37-44EE-A425-4BDED99120FC}"/>
          </ac:grpSpMkLst>
        </pc:grpChg>
        <pc:grpChg chg="add mod">
          <ac:chgData name="Seuranen Valtteri" userId="55e53198-6b36-4412-b4f5-bd2c1f7c6d01" providerId="ADAL" clId="{058D2183-BC37-42C1-9309-AC093B8BC8D7}" dt="2017-10-10T16:04:46.793" v="199" actId="164"/>
          <ac:grpSpMkLst>
            <pc:docMk/>
            <pc:sldMk cId="3784581015" sldId="267"/>
            <ac:grpSpMk id="14" creationId="{779A7708-1815-480B-A041-0E6D966AEFC9}"/>
          </ac:grpSpMkLst>
        </pc:grpChg>
        <pc:grpChg chg="add mod">
          <ac:chgData name="Seuranen Valtteri" userId="55e53198-6b36-4412-b4f5-bd2c1f7c6d01" providerId="ADAL" clId="{058D2183-BC37-42C1-9309-AC093B8BC8D7}" dt="2017-10-10T16:04:46.793" v="199" actId="164"/>
          <ac:grpSpMkLst>
            <pc:docMk/>
            <pc:sldMk cId="3784581015" sldId="267"/>
            <ac:grpSpMk id="15" creationId="{9C352582-2DD0-4F41-A4DB-E8E34D083531}"/>
          </ac:grpSpMkLst>
        </pc:grpChg>
        <pc:grpChg chg="add mod">
          <ac:chgData name="Seuranen Valtteri" userId="55e53198-6b36-4412-b4f5-bd2c1f7c6d01" providerId="ADAL" clId="{058D2183-BC37-42C1-9309-AC093B8BC8D7}" dt="2017-10-10T16:04:48.996" v="200" actId="1076"/>
          <ac:grpSpMkLst>
            <pc:docMk/>
            <pc:sldMk cId="3784581015" sldId="267"/>
            <ac:grpSpMk id="16" creationId="{48D5B9AF-9855-4B14-872E-E2579321C8B1}"/>
          </ac:grpSpMkLst>
        </pc:grpChg>
      </pc:sldChg>
      <pc:sldChg chg="addSp delSp modSp add del">
        <pc:chgData name="Seuranen Valtteri" userId="55e53198-6b36-4412-b4f5-bd2c1f7c6d01" providerId="ADAL" clId="{058D2183-BC37-42C1-9309-AC093B8BC8D7}" dt="2017-10-23T23:38:10.328" v="1322" actId="2696"/>
        <pc:sldMkLst>
          <pc:docMk/>
          <pc:sldMk cId="836234788" sldId="268"/>
        </pc:sldMkLst>
        <pc:spChg chg="del mod">
          <ac:chgData name="Seuranen Valtteri" userId="55e53198-6b36-4412-b4f5-bd2c1f7c6d01" providerId="ADAL" clId="{058D2183-BC37-42C1-9309-AC093B8BC8D7}" dt="2017-10-23T22:53:32.373" v="1088" actId="478"/>
          <ac:spMkLst>
            <pc:docMk/>
            <pc:sldMk cId="836234788" sldId="268"/>
            <ac:spMk id="2" creationId="{6A8C4FE6-B99D-4304-B800-4F222B2BDA01}"/>
          </ac:spMkLst>
        </pc:spChg>
        <pc:spChg chg="del">
          <ac:chgData name="Seuranen Valtteri" userId="55e53198-6b36-4412-b4f5-bd2c1f7c6d01" providerId="ADAL" clId="{058D2183-BC37-42C1-9309-AC093B8BC8D7}" dt="2017-10-23T22:40:03.549" v="322" actId="478"/>
          <ac:spMkLst>
            <pc:docMk/>
            <pc:sldMk cId="836234788" sldId="268"/>
            <ac:spMk id="3" creationId="{CC81B91C-9B8C-4ABE-917B-30115545DE4B}"/>
          </ac:spMkLst>
        </pc:spChg>
        <pc:spChg chg="add del mod">
          <ac:chgData name="Seuranen Valtteri" userId="55e53198-6b36-4412-b4f5-bd2c1f7c6d01" providerId="ADAL" clId="{058D2183-BC37-42C1-9309-AC093B8BC8D7}" dt="2017-10-23T22:53:33.768" v="1089" actId="478"/>
          <ac:spMkLst>
            <pc:docMk/>
            <pc:sldMk cId="836234788" sldId="268"/>
            <ac:spMk id="9" creationId="{5B64C3F6-EC0B-48B5-90E3-51C7CF92F17F}"/>
          </ac:spMkLst>
        </pc:spChg>
        <pc:picChg chg="add del mod modCrop">
          <ac:chgData name="Seuranen Valtteri" userId="55e53198-6b36-4412-b4f5-bd2c1f7c6d01" providerId="ADAL" clId="{058D2183-BC37-42C1-9309-AC093B8BC8D7}" dt="2017-10-23T22:42:15.222" v="367" actId="478"/>
          <ac:picMkLst>
            <pc:docMk/>
            <pc:sldMk cId="836234788" sldId="268"/>
            <ac:picMk id="5" creationId="{E69FCA10-AD8C-4BF6-BE19-ADEB9A506871}"/>
          </ac:picMkLst>
        </pc:picChg>
        <pc:picChg chg="add del mod">
          <ac:chgData name="Seuranen Valtteri" userId="55e53198-6b36-4412-b4f5-bd2c1f7c6d01" providerId="ADAL" clId="{058D2183-BC37-42C1-9309-AC093B8BC8D7}" dt="2017-10-23T22:43:21.405" v="374" actId="478"/>
          <ac:picMkLst>
            <pc:docMk/>
            <pc:sldMk cId="836234788" sldId="268"/>
            <ac:picMk id="7" creationId="{4C5AD71D-2B2A-447D-A287-CD8E6674AC21}"/>
          </ac:picMkLst>
        </pc:picChg>
      </pc:sldChg>
      <pc:sldChg chg="modSp add modTransition">
        <pc:chgData name="Seuranen Valtteri" userId="55e53198-6b36-4412-b4f5-bd2c1f7c6d01" providerId="ADAL" clId="{058D2183-BC37-42C1-9309-AC093B8BC8D7}" dt="2017-10-25T00:25:59.108" v="5364"/>
        <pc:sldMkLst>
          <pc:docMk/>
          <pc:sldMk cId="1570965601" sldId="269"/>
        </pc:sldMkLst>
        <pc:spChg chg="mod">
          <ac:chgData name="Seuranen Valtteri" userId="55e53198-6b36-4412-b4f5-bd2c1f7c6d01" providerId="ADAL" clId="{058D2183-BC37-42C1-9309-AC093B8BC8D7}" dt="2017-10-23T22:54:39.663" v="1178" actId="20577"/>
          <ac:spMkLst>
            <pc:docMk/>
            <pc:sldMk cId="1570965601" sldId="269"/>
            <ac:spMk id="2" creationId="{7FD37E18-F39C-4FF0-B18F-96F4BD31AB26}"/>
          </ac:spMkLst>
        </pc:spChg>
        <pc:spChg chg="mod">
          <ac:chgData name="Seuranen Valtteri" userId="55e53198-6b36-4412-b4f5-bd2c1f7c6d01" providerId="ADAL" clId="{058D2183-BC37-42C1-9309-AC093B8BC8D7}" dt="2017-10-24T23:51:50.759" v="4251" actId="20577"/>
          <ac:spMkLst>
            <pc:docMk/>
            <pc:sldMk cId="1570965601" sldId="269"/>
            <ac:spMk id="3" creationId="{2368D000-8139-4192-A7A0-DA53E6996C96}"/>
          </ac:spMkLst>
        </pc:spChg>
      </pc:sldChg>
      <pc:sldChg chg="addSp delSp modSp add modTransition">
        <pc:chgData name="Seuranen Valtteri" userId="55e53198-6b36-4412-b4f5-bd2c1f7c6d01" providerId="ADAL" clId="{058D2183-BC37-42C1-9309-AC093B8BC8D7}" dt="2017-10-25T00:25:59.108" v="5364"/>
        <pc:sldMkLst>
          <pc:docMk/>
          <pc:sldMk cId="2979115441" sldId="270"/>
        </pc:sldMkLst>
        <pc:spChg chg="mod">
          <ac:chgData name="Seuranen Valtteri" userId="55e53198-6b36-4412-b4f5-bd2c1f7c6d01" providerId="ADAL" clId="{058D2183-BC37-42C1-9309-AC093B8BC8D7}" dt="2017-10-23T23:39:11.160" v="1339" actId="20577"/>
          <ac:spMkLst>
            <pc:docMk/>
            <pc:sldMk cId="2979115441" sldId="270"/>
            <ac:spMk id="2" creationId="{0F7A22BA-23FF-476E-887A-30118A1C3B81}"/>
          </ac:spMkLst>
        </pc:spChg>
        <pc:spChg chg="del">
          <ac:chgData name="Seuranen Valtteri" userId="55e53198-6b36-4412-b4f5-bd2c1f7c6d01" providerId="ADAL" clId="{058D2183-BC37-42C1-9309-AC093B8BC8D7}" dt="2017-10-23T23:49:26.222" v="2232" actId="20577"/>
          <ac:spMkLst>
            <pc:docMk/>
            <pc:sldMk cId="2979115441" sldId="270"/>
            <ac:spMk id="3" creationId="{D6856797-EEEE-42C6-8E07-715DE49AB2BA}"/>
          </ac:spMkLst>
        </pc:spChg>
        <pc:spChg chg="add del mod">
          <ac:chgData name="Seuranen Valtteri" userId="55e53198-6b36-4412-b4f5-bd2c1f7c6d01" providerId="ADAL" clId="{058D2183-BC37-42C1-9309-AC093B8BC8D7}" dt="2017-10-23T23:50:09.230" v="2236" actId="931"/>
          <ac:spMkLst>
            <pc:docMk/>
            <pc:sldMk cId="2979115441" sldId="270"/>
            <ac:spMk id="4" creationId="{DF0297F4-FB9F-441F-98CA-E7A5DE8CCEDA}"/>
          </ac:spMkLst>
        </pc:spChg>
        <pc:spChg chg="add del mod">
          <ac:chgData name="Seuranen Valtteri" userId="55e53198-6b36-4412-b4f5-bd2c1f7c6d01" providerId="ADAL" clId="{058D2183-BC37-42C1-9309-AC093B8BC8D7}" dt="2017-10-23T23:49:28.313" v="2233" actId="478"/>
          <ac:spMkLst>
            <pc:docMk/>
            <pc:sldMk cId="2979115441" sldId="270"/>
            <ac:spMk id="5" creationId="{0C1CAE31-4393-4241-9A96-07433C2C4B1B}"/>
          </ac:spMkLst>
        </pc:spChg>
        <pc:spChg chg="add mod">
          <ac:chgData name="Seuranen Valtteri" userId="55e53198-6b36-4412-b4f5-bd2c1f7c6d01" providerId="ADAL" clId="{058D2183-BC37-42C1-9309-AC093B8BC8D7}" dt="2017-10-24T23:27:33.106" v="3348" actId="14100"/>
          <ac:spMkLst>
            <pc:docMk/>
            <pc:sldMk cId="2979115441" sldId="270"/>
            <ac:spMk id="10" creationId="{26F5E933-FE61-45FC-A695-B099BB5B58A9}"/>
          </ac:spMkLst>
        </pc:spChg>
        <pc:picChg chg="add del mod">
          <ac:chgData name="Seuranen Valtteri" userId="55e53198-6b36-4412-b4f5-bd2c1f7c6d01" providerId="ADAL" clId="{058D2183-BC37-42C1-9309-AC093B8BC8D7}" dt="2017-10-23T23:49:41.490" v="2235" actId="931"/>
          <ac:picMkLst>
            <pc:docMk/>
            <pc:sldMk cId="2979115441" sldId="270"/>
            <ac:picMk id="7" creationId="{48933C49-8836-472C-82C0-4D1C8DF85646}"/>
          </ac:picMkLst>
        </pc:picChg>
        <pc:picChg chg="add mod modCrop">
          <ac:chgData name="Seuranen Valtteri" userId="55e53198-6b36-4412-b4f5-bd2c1f7c6d01" providerId="ADAL" clId="{058D2183-BC37-42C1-9309-AC093B8BC8D7}" dt="2017-10-24T23:27:29.428" v="3347" actId="1076"/>
          <ac:picMkLst>
            <pc:docMk/>
            <pc:sldMk cId="2979115441" sldId="270"/>
            <ac:picMk id="9" creationId="{D926A122-C94E-4A5D-9213-1C1AEECDFDA6}"/>
          </ac:picMkLst>
        </pc:picChg>
      </pc:sldChg>
      <pc:sldChg chg="addSp delSp modSp add modTransition">
        <pc:chgData name="Seuranen Valtteri" userId="55e53198-6b36-4412-b4f5-bd2c1f7c6d01" providerId="ADAL" clId="{058D2183-BC37-42C1-9309-AC093B8BC8D7}" dt="2017-10-25T00:25:59.108" v="5364"/>
        <pc:sldMkLst>
          <pc:docMk/>
          <pc:sldMk cId="3533761388" sldId="271"/>
        </pc:sldMkLst>
        <pc:spChg chg="mod">
          <ac:chgData name="Seuranen Valtteri" userId="55e53198-6b36-4412-b4f5-bd2c1f7c6d01" providerId="ADAL" clId="{058D2183-BC37-42C1-9309-AC093B8BC8D7}" dt="2017-10-23T23:39:24.118" v="1348" actId="20577"/>
          <ac:spMkLst>
            <pc:docMk/>
            <pc:sldMk cId="3533761388" sldId="271"/>
            <ac:spMk id="2" creationId="{44894765-45C8-4EED-AB28-CAFD841379C3}"/>
          </ac:spMkLst>
        </pc:spChg>
        <pc:spChg chg="del">
          <ac:chgData name="Seuranen Valtteri" userId="55e53198-6b36-4412-b4f5-bd2c1f7c6d01" providerId="ADAL" clId="{058D2183-BC37-42C1-9309-AC093B8BC8D7}" dt="2017-10-23T23:44:42.593" v="1695" actId="931"/>
          <ac:spMkLst>
            <pc:docMk/>
            <pc:sldMk cId="3533761388" sldId="271"/>
            <ac:spMk id="3" creationId="{B557B358-BC23-4C33-AC2E-1CC975F4DA84}"/>
          </ac:spMkLst>
        </pc:spChg>
        <pc:spChg chg="add del mod">
          <ac:chgData name="Seuranen Valtteri" userId="55e53198-6b36-4412-b4f5-bd2c1f7c6d01" providerId="ADAL" clId="{058D2183-BC37-42C1-9309-AC093B8BC8D7}" dt="2017-10-23T23:45:25.195" v="1723" actId="478"/>
          <ac:spMkLst>
            <pc:docMk/>
            <pc:sldMk cId="3533761388" sldId="271"/>
            <ac:spMk id="6" creationId="{922CC989-CC9B-4F76-AC73-8E9A16F446E5}"/>
          </ac:spMkLst>
        </pc:spChg>
        <pc:spChg chg="add del mod">
          <ac:chgData name="Seuranen Valtteri" userId="55e53198-6b36-4412-b4f5-bd2c1f7c6d01" providerId="ADAL" clId="{058D2183-BC37-42C1-9309-AC093B8BC8D7}" dt="2017-10-23T23:46:05.219" v="1733" actId="478"/>
          <ac:spMkLst>
            <pc:docMk/>
            <pc:sldMk cId="3533761388" sldId="271"/>
            <ac:spMk id="7" creationId="{BF21DA74-9554-48F9-9F2A-5E569D695384}"/>
          </ac:spMkLst>
        </pc:spChg>
        <pc:spChg chg="add del mod">
          <ac:chgData name="Seuranen Valtteri" userId="55e53198-6b36-4412-b4f5-bd2c1f7c6d01" providerId="ADAL" clId="{058D2183-BC37-42C1-9309-AC093B8BC8D7}" dt="2017-10-23T23:46:06.435" v="1734" actId="478"/>
          <ac:spMkLst>
            <pc:docMk/>
            <pc:sldMk cId="3533761388" sldId="271"/>
            <ac:spMk id="8" creationId="{5AF49C86-8EE3-4E17-82A6-8114B5C29CF0}"/>
          </ac:spMkLst>
        </pc:spChg>
        <pc:spChg chg="add del mod">
          <ac:chgData name="Seuranen Valtteri" userId="55e53198-6b36-4412-b4f5-bd2c1f7c6d01" providerId="ADAL" clId="{058D2183-BC37-42C1-9309-AC093B8BC8D7}" dt="2017-10-23T23:46:04.227" v="1732" actId="478"/>
          <ac:spMkLst>
            <pc:docMk/>
            <pc:sldMk cId="3533761388" sldId="271"/>
            <ac:spMk id="9" creationId="{EE7128CE-3B1A-40FA-B02D-71F309149C10}"/>
          </ac:spMkLst>
        </pc:spChg>
        <pc:spChg chg="add mod">
          <ac:chgData name="Seuranen Valtteri" userId="55e53198-6b36-4412-b4f5-bd2c1f7c6d01" providerId="ADAL" clId="{058D2183-BC37-42C1-9309-AC093B8BC8D7}" dt="2017-10-23T23:48:50.604" v="2231" actId="14100"/>
          <ac:spMkLst>
            <pc:docMk/>
            <pc:sldMk cId="3533761388" sldId="271"/>
            <ac:spMk id="10" creationId="{17971BDB-F8AB-462F-BC4E-AAA01ADCB0A9}"/>
          </ac:spMkLst>
        </pc:spChg>
        <pc:picChg chg="add mod modCrop">
          <ac:chgData name="Seuranen Valtteri" userId="55e53198-6b36-4412-b4f5-bd2c1f7c6d01" providerId="ADAL" clId="{058D2183-BC37-42C1-9309-AC093B8BC8D7}" dt="2017-10-23T23:46:43.682" v="1834" actId="732"/>
          <ac:picMkLst>
            <pc:docMk/>
            <pc:sldMk cId="3533761388" sldId="271"/>
            <ac:picMk id="5" creationId="{E655AE34-5DBA-4A0E-8B89-FF7A36FED379}"/>
          </ac:picMkLst>
        </pc:picChg>
      </pc:sldChg>
      <pc:sldChg chg="addSp delSp modSp add modTransition">
        <pc:chgData name="Seuranen Valtteri" userId="55e53198-6b36-4412-b4f5-bd2c1f7c6d01" providerId="ADAL" clId="{058D2183-BC37-42C1-9309-AC093B8BC8D7}" dt="2017-10-25T00:25:59.108" v="5364"/>
        <pc:sldMkLst>
          <pc:docMk/>
          <pc:sldMk cId="1682280245" sldId="272"/>
        </pc:sldMkLst>
        <pc:spChg chg="mod">
          <ac:chgData name="Seuranen Valtteri" userId="55e53198-6b36-4412-b4f5-bd2c1f7c6d01" providerId="ADAL" clId="{058D2183-BC37-42C1-9309-AC093B8BC8D7}" dt="2017-10-23T23:39:29.382" v="1354" actId="20577"/>
          <ac:spMkLst>
            <pc:docMk/>
            <pc:sldMk cId="1682280245" sldId="272"/>
            <ac:spMk id="2" creationId="{97B6E3F2-F9CC-47A2-B890-B498FD31C439}"/>
          </ac:spMkLst>
        </pc:spChg>
        <pc:spChg chg="mod">
          <ac:chgData name="Seuranen Valtteri" userId="55e53198-6b36-4412-b4f5-bd2c1f7c6d01" providerId="ADAL" clId="{058D2183-BC37-42C1-9309-AC093B8BC8D7}" dt="2017-10-23T23:45:30.929" v="1724" actId="14100"/>
          <ac:spMkLst>
            <pc:docMk/>
            <pc:sldMk cId="1682280245" sldId="272"/>
            <ac:spMk id="3" creationId="{E398539E-80FD-4C91-AD72-6776B4B76489}"/>
          </ac:spMkLst>
        </pc:spChg>
        <pc:picChg chg="add del mod">
          <ac:chgData name="Seuranen Valtteri" userId="55e53198-6b36-4412-b4f5-bd2c1f7c6d01" providerId="ADAL" clId="{058D2183-BC37-42C1-9309-AC093B8BC8D7}" dt="2017-10-23T23:42:18.876" v="1544" actId="478"/>
          <ac:picMkLst>
            <pc:docMk/>
            <pc:sldMk cId="1682280245" sldId="272"/>
            <ac:picMk id="5" creationId="{107E852D-7D14-4E00-8F41-A5BA4A43972A}"/>
          </ac:picMkLst>
        </pc:picChg>
        <pc:picChg chg="add del mod">
          <ac:chgData name="Seuranen Valtteri" userId="55e53198-6b36-4412-b4f5-bd2c1f7c6d01" providerId="ADAL" clId="{058D2183-BC37-42C1-9309-AC093B8BC8D7}" dt="2017-10-23T23:42:38.173" v="1546" actId="931"/>
          <ac:picMkLst>
            <pc:docMk/>
            <pc:sldMk cId="1682280245" sldId="272"/>
            <ac:picMk id="7" creationId="{6CC95EAC-E7CC-4048-A004-4C1D5FD4C8BC}"/>
          </ac:picMkLst>
        </pc:picChg>
        <pc:picChg chg="add mod">
          <ac:chgData name="Seuranen Valtteri" userId="55e53198-6b36-4412-b4f5-bd2c1f7c6d01" providerId="ADAL" clId="{058D2183-BC37-42C1-9309-AC093B8BC8D7}" dt="2017-10-23T23:44:01.949" v="1694" actId="1076"/>
          <ac:picMkLst>
            <pc:docMk/>
            <pc:sldMk cId="1682280245" sldId="272"/>
            <ac:picMk id="9" creationId="{12542002-FF90-4B41-A36F-D86F1571CE90}"/>
          </ac:picMkLst>
        </pc:picChg>
      </pc:sldChg>
      <pc:sldChg chg="addSp delSp modSp add modTransition modNotesTx">
        <pc:chgData name="Seuranen Valtteri" userId="55e53198-6b36-4412-b4f5-bd2c1f7c6d01" providerId="ADAL" clId="{058D2183-BC37-42C1-9309-AC093B8BC8D7}" dt="2017-10-25T00:38:41.150" v="5595" actId="20577"/>
        <pc:sldMkLst>
          <pc:docMk/>
          <pc:sldMk cId="1261080612" sldId="273"/>
        </pc:sldMkLst>
        <pc:spChg chg="mod">
          <ac:chgData name="Seuranen Valtteri" userId="55e53198-6b36-4412-b4f5-bd2c1f7c6d01" providerId="ADAL" clId="{058D2183-BC37-42C1-9309-AC093B8BC8D7}" dt="2017-10-23T23:52:56.128" v="2563" actId="20577"/>
          <ac:spMkLst>
            <pc:docMk/>
            <pc:sldMk cId="1261080612" sldId="273"/>
            <ac:spMk id="2" creationId="{CFF2DF66-B9EA-4DAC-9B3A-8CC9711A2B10}"/>
          </ac:spMkLst>
        </pc:spChg>
        <pc:spChg chg="mod">
          <ac:chgData name="Seuranen Valtteri" userId="55e53198-6b36-4412-b4f5-bd2c1f7c6d01" providerId="ADAL" clId="{058D2183-BC37-42C1-9309-AC093B8BC8D7}" dt="2017-10-25T00:38:41.150" v="5595" actId="20577"/>
          <ac:spMkLst>
            <pc:docMk/>
            <pc:sldMk cId="1261080612" sldId="273"/>
            <ac:spMk id="3" creationId="{F10B7B0B-9BD5-43BC-BEBB-052C2F6B240A}"/>
          </ac:spMkLst>
        </pc:spChg>
        <pc:spChg chg="del">
          <ac:chgData name="Seuranen Valtteri" userId="55e53198-6b36-4412-b4f5-bd2c1f7c6d01" providerId="ADAL" clId="{058D2183-BC37-42C1-9309-AC093B8BC8D7}" dt="2017-10-24T23:24:55.075" v="3264" actId="478"/>
          <ac:spMkLst>
            <pc:docMk/>
            <pc:sldMk cId="1261080612" sldId="273"/>
            <ac:spMk id="4" creationId="{9A7454D6-5859-4DCB-BCB3-8FB0627127B3}"/>
          </ac:spMkLst>
        </pc:spChg>
        <pc:picChg chg="add del mod">
          <ac:chgData name="Seuranen Valtteri" userId="55e53198-6b36-4412-b4f5-bd2c1f7c6d01" providerId="ADAL" clId="{058D2183-BC37-42C1-9309-AC093B8BC8D7}" dt="2017-10-24T23:25:18.621" v="3268" actId="478"/>
          <ac:picMkLst>
            <pc:docMk/>
            <pc:sldMk cId="1261080612" sldId="273"/>
            <ac:picMk id="6" creationId="{3A14E231-B19D-4D7E-9E4F-BEABBBFB2FD2}"/>
          </ac:picMkLst>
        </pc:picChg>
        <pc:picChg chg="add mod">
          <ac:chgData name="Seuranen Valtteri" userId="55e53198-6b36-4412-b4f5-bd2c1f7c6d01" providerId="ADAL" clId="{058D2183-BC37-42C1-9309-AC093B8BC8D7}" dt="2017-10-24T23:28:28.818" v="3352" actId="1076"/>
          <ac:picMkLst>
            <pc:docMk/>
            <pc:sldMk cId="1261080612" sldId="273"/>
            <ac:picMk id="8" creationId="{D3E97A4E-11A2-44EA-A6CC-5740820A45B3}"/>
          </ac:picMkLst>
        </pc:picChg>
        <pc:picChg chg="add mod">
          <ac:chgData name="Seuranen Valtteri" userId="55e53198-6b36-4412-b4f5-bd2c1f7c6d01" providerId="ADAL" clId="{058D2183-BC37-42C1-9309-AC093B8BC8D7}" dt="2017-10-24T23:27:07.058" v="3344" actId="1076"/>
          <ac:picMkLst>
            <pc:docMk/>
            <pc:sldMk cId="1261080612" sldId="273"/>
            <ac:picMk id="10" creationId="{E2EE2914-E5FB-4B40-9DF0-95ED613CB1A9}"/>
          </ac:picMkLst>
        </pc:picChg>
      </pc:sldChg>
      <pc:sldChg chg="modSp add modTransition">
        <pc:chgData name="Seuranen Valtteri" userId="55e53198-6b36-4412-b4f5-bd2c1f7c6d01" providerId="ADAL" clId="{058D2183-BC37-42C1-9309-AC093B8BC8D7}" dt="2017-10-25T00:42:08.373" v="5945" actId="14100"/>
        <pc:sldMkLst>
          <pc:docMk/>
          <pc:sldMk cId="3915526459" sldId="274"/>
        </pc:sldMkLst>
        <pc:spChg chg="mod">
          <ac:chgData name="Seuranen Valtteri" userId="55e53198-6b36-4412-b4f5-bd2c1f7c6d01" providerId="ADAL" clId="{058D2183-BC37-42C1-9309-AC093B8BC8D7}" dt="2017-10-25T00:39:52.100" v="5686" actId="20577"/>
          <ac:spMkLst>
            <pc:docMk/>
            <pc:sldMk cId="3915526459" sldId="274"/>
            <ac:spMk id="2" creationId="{4C169C8D-A030-48C9-8438-309F88FAF218}"/>
          </ac:spMkLst>
        </pc:spChg>
        <pc:spChg chg="mod">
          <ac:chgData name="Seuranen Valtteri" userId="55e53198-6b36-4412-b4f5-bd2c1f7c6d01" providerId="ADAL" clId="{058D2183-BC37-42C1-9309-AC093B8BC8D7}" dt="2017-10-25T00:42:08.373" v="5945" actId="14100"/>
          <ac:spMkLst>
            <pc:docMk/>
            <pc:sldMk cId="3915526459" sldId="274"/>
            <ac:spMk id="3" creationId="{8B2251A2-A63B-413C-A1B2-C6BB5D876254}"/>
          </ac:spMkLst>
        </pc:spChg>
      </pc:sldChg>
      <pc:sldChg chg="modSp add modTransition modNotesTx">
        <pc:chgData name="Seuranen Valtteri" userId="55e53198-6b36-4412-b4f5-bd2c1f7c6d01" providerId="ADAL" clId="{058D2183-BC37-42C1-9309-AC093B8BC8D7}" dt="2017-10-25T00:25:59.108" v="5364"/>
        <pc:sldMkLst>
          <pc:docMk/>
          <pc:sldMk cId="2357767895" sldId="275"/>
        </pc:sldMkLst>
        <pc:spChg chg="mod">
          <ac:chgData name="Seuranen Valtteri" userId="55e53198-6b36-4412-b4f5-bd2c1f7c6d01" providerId="ADAL" clId="{058D2183-BC37-42C1-9309-AC093B8BC8D7}" dt="2017-10-24T22:26:23.878" v="2661" actId="20577"/>
          <ac:spMkLst>
            <pc:docMk/>
            <pc:sldMk cId="2357767895" sldId="275"/>
            <ac:spMk id="2" creationId="{FDF898CA-7CC4-4C35-B04F-2B7F9A942126}"/>
          </ac:spMkLst>
        </pc:spChg>
        <pc:spChg chg="mod">
          <ac:chgData name="Seuranen Valtteri" userId="55e53198-6b36-4412-b4f5-bd2c1f7c6d01" providerId="ADAL" clId="{058D2183-BC37-42C1-9309-AC093B8BC8D7}" dt="2017-10-25T00:19:38.065" v="5358" actId="20577"/>
          <ac:spMkLst>
            <pc:docMk/>
            <pc:sldMk cId="2357767895" sldId="275"/>
            <ac:spMk id="3" creationId="{67AEB64B-F775-4995-9FEC-8C053AE718A0}"/>
          </ac:spMkLst>
        </pc:spChg>
      </pc:sldChg>
      <pc:sldChg chg="delSp modSp add del">
        <pc:chgData name="Seuranen Valtteri" userId="55e53198-6b36-4412-b4f5-bd2c1f7c6d01" providerId="ADAL" clId="{058D2183-BC37-42C1-9309-AC093B8BC8D7}" dt="2017-10-25T00:45:39.212" v="6044" actId="2696"/>
        <pc:sldMkLst>
          <pc:docMk/>
          <pc:sldMk cId="179083538" sldId="276"/>
        </pc:sldMkLst>
        <pc:spChg chg="mod">
          <ac:chgData name="Seuranen Valtteri" userId="55e53198-6b36-4412-b4f5-bd2c1f7c6d01" providerId="ADAL" clId="{058D2183-BC37-42C1-9309-AC093B8BC8D7}" dt="2017-10-25T00:42:39.013" v="5967" actId="1076"/>
          <ac:spMkLst>
            <pc:docMk/>
            <pc:sldMk cId="179083538" sldId="276"/>
            <ac:spMk id="2" creationId="{07A3A762-1866-499E-B76A-93C29C1B143C}"/>
          </ac:spMkLst>
        </pc:spChg>
        <pc:spChg chg="del mod">
          <ac:chgData name="Seuranen Valtteri" userId="55e53198-6b36-4412-b4f5-bd2c1f7c6d01" providerId="ADAL" clId="{058D2183-BC37-42C1-9309-AC093B8BC8D7}" dt="2017-10-25T00:42:24.738" v="5963" actId="478"/>
          <ac:spMkLst>
            <pc:docMk/>
            <pc:sldMk cId="179083538" sldId="276"/>
            <ac:spMk id="3" creationId="{967A9D15-986E-413B-AF4B-5B06FA8715FE}"/>
          </ac:spMkLst>
        </pc:spChg>
      </pc:sldChg>
      <pc:sldChg chg="modSp add">
        <pc:chgData name="Seuranen Valtteri" userId="55e53198-6b36-4412-b4f5-bd2c1f7c6d01" providerId="ADAL" clId="{058D2183-BC37-42C1-9309-AC093B8BC8D7}" dt="2017-10-25T00:45:28.281" v="6043" actId="5793"/>
        <pc:sldMkLst>
          <pc:docMk/>
          <pc:sldMk cId="2654127885" sldId="277"/>
        </pc:sldMkLst>
        <pc:spChg chg="mod">
          <ac:chgData name="Seuranen Valtteri" userId="55e53198-6b36-4412-b4f5-bd2c1f7c6d01" providerId="ADAL" clId="{058D2183-BC37-42C1-9309-AC093B8BC8D7}" dt="2017-10-25T00:43:07.058" v="5978" actId="20577"/>
          <ac:spMkLst>
            <pc:docMk/>
            <pc:sldMk cId="2654127885" sldId="277"/>
            <ac:spMk id="2" creationId="{39D6EED8-4FC1-4238-A21F-D11625CD2B82}"/>
          </ac:spMkLst>
        </pc:spChg>
        <pc:spChg chg="mod">
          <ac:chgData name="Seuranen Valtteri" userId="55e53198-6b36-4412-b4f5-bd2c1f7c6d01" providerId="ADAL" clId="{058D2183-BC37-42C1-9309-AC093B8BC8D7}" dt="2017-10-25T00:45:28.281" v="6043" actId="5793"/>
          <ac:spMkLst>
            <pc:docMk/>
            <pc:sldMk cId="2654127885" sldId="277"/>
            <ac:spMk id="3" creationId="{BF57C9E0-3589-490B-A7E6-DD3B5F08AB46}"/>
          </ac:spMkLst>
        </pc:spChg>
      </pc:sldChg>
      <pc:sldMasterChg chg="modTransition modSldLayout">
        <pc:chgData name="Seuranen Valtteri" userId="55e53198-6b36-4412-b4f5-bd2c1f7c6d01" providerId="ADAL" clId="{058D2183-BC37-42C1-9309-AC093B8BC8D7}" dt="2017-10-25T00:25:59.108" v="5364"/>
        <pc:sldMasterMkLst>
          <pc:docMk/>
          <pc:sldMasterMk cId="2521370009" sldId="2147483690"/>
        </pc:sldMasterMkLst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3845249406" sldId="2147483691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3572812168" sldId="2147483692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2893190085" sldId="2147483693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4164976789" sldId="2147483694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3719118827" sldId="2147483695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3031436900" sldId="2147483696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864569465" sldId="2147483697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3208722432" sldId="2147483698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1393736970" sldId="2147483699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2155535364" sldId="2147483700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1938082003" sldId="2147483701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226111646" sldId="2147483702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451111512" sldId="2147483703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398356010" sldId="2147483704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341776175" sldId="2147483705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85971654" sldId="2147483706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/>
          <pc:sldLayoutMkLst>
            <pc:docMk/>
            <pc:sldMasterMk cId="2521370009" sldId="2147483690"/>
            <pc:sldLayoutMk cId="3957565473" sldId="214748370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3A438BC2-E8F5-4EA2-AB2E-C721E0E5CC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361D63F1-AA3D-48C0-A71E-5CFB3885CB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D9C71-8D07-41CC-BD6F-7C7CE1F90D5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FB18F46-A927-4AED-A75F-3226C86940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974782C-C6FC-47EB-91DC-747AFCB797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8BD6D-4315-4782-A377-A985F9A7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6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65ECC-2CAD-4D9A-AD3D-A0236F392CE2}" type="datetimeFigureOut">
              <a:rPr lang="en-US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FAB35-7ACC-4A05-B5EA-42B444FDB4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celerator.co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AB35-7ACC-4A05-B5EA-42B444FDB48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Valitettavasti</a:t>
            </a:r>
            <a:r>
              <a:rPr lang="en-US" dirty="0"/>
              <a:t> JAMK on </a:t>
            </a:r>
            <a:r>
              <a:rPr lang="en-US" dirty="0" err="1"/>
              <a:t>jostain</a:t>
            </a:r>
            <a:r>
              <a:rPr lang="en-US" dirty="0"/>
              <a:t> </a:t>
            </a:r>
            <a:r>
              <a:rPr lang="en-US" dirty="0" err="1"/>
              <a:t>syystä</a:t>
            </a:r>
            <a:r>
              <a:rPr lang="en-US" dirty="0"/>
              <a:t> </a:t>
            </a:r>
            <a:r>
              <a:rPr lang="en-US" dirty="0" err="1"/>
              <a:t>estänyt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www.appcelerator.com</a:t>
            </a:r>
            <a:r>
              <a:rPr lang="en-US" dirty="0"/>
              <a:t> </a:t>
            </a:r>
            <a:r>
              <a:rPr lang="en-US" dirty="0" err="1"/>
              <a:t>sivuston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AB35-7ACC-4A05-B5EA-42B444FDB48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Appcelerator</a:t>
            </a:r>
            <a:r>
              <a:rPr lang="fi-FI" dirty="0"/>
              <a:t> studio tarjoaa enemmän työkaluja</a:t>
            </a:r>
          </a:p>
          <a:p>
            <a:r>
              <a:rPr lang="fi-FI" dirty="0" err="1"/>
              <a:t>Appcelerator</a:t>
            </a:r>
            <a:r>
              <a:rPr lang="fi-FI" dirty="0"/>
              <a:t> CLI tarjoaa komentoriviä</a:t>
            </a:r>
          </a:p>
          <a:p>
            <a:endParaRPr lang="fi-FI" dirty="0"/>
          </a:p>
          <a:p>
            <a:r>
              <a:rPr lang="fi-FI" dirty="0"/>
              <a:t>Indie versio on ilmainen, mutta </a:t>
            </a:r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AB35-7ACC-4A05-B5EA-42B444FDB4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9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Controllers</a:t>
            </a:r>
            <a:r>
              <a:rPr lang="fi-FI" dirty="0"/>
              <a:t> käsittelee funktiot, jotka reagoivat käyttöliittymään. Samalla tavalla miten androidissa on </a:t>
            </a:r>
            <a:r>
              <a:rPr lang="fi-FI" dirty="0" err="1"/>
              <a:t>MainActivitylle</a:t>
            </a:r>
            <a:r>
              <a:rPr lang="fi-FI" dirty="0"/>
              <a:t> oma luokka koodeille.</a:t>
            </a:r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AB35-7ACC-4A05-B5EA-42B444FDB4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AB35-7ACC-4A05-B5EA-42B444FDB4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AB35-7ACC-4A05-B5EA-42B444FDB4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https://alloyui.com/examples/carousel/real-world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AB35-7ACC-4A05-B5EA-42B444FDB48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0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Vianetsintä esim. Unohtunut puolipiste </a:t>
            </a:r>
            <a:r>
              <a:rPr lang="fi-FI" dirty="0">
                <a:sym typeface="Wingdings" panose="05000000000000000000" pitchFamily="2" charset="2"/>
              </a:rPr>
              <a:t> seurauksena ohjelma valittaa, että kontrollerin luominen ei onnistunut.</a:t>
            </a:r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AB35-7ACC-4A05-B5EA-42B444FDB4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5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35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8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1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1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6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1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7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1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3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69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70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.labranet.jamk.fi/~K1967/androidCourses/appDemostration.mp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ppcelerator.com/" TargetMode="External"/><Relationship Id="rId2" Type="http://schemas.openxmlformats.org/officeDocument/2006/relationships/hyperlink" Target="http://www.appcelerat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itvalt/Appcelerator_Titanium_Dem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celerato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70F32B-3527-4CFD-886B-79F3A39D7E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8C3692-45DB-4A59-8D2E-1E438CFC2B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C9BDD5-3FE7-47ED-AD33-026DCBF05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53534E65-C191-4A2A-8F40-1D1B22686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985282F3-F050-496F-AB1B-3AFACB0607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Appcelerator-Titanium-Development.jpg">
            <a:extLst>
              <a:ext uri="{FF2B5EF4-FFF2-40B4-BE49-F238E27FC236}">
                <a16:creationId xmlns:a16="http://schemas.microsoft.com/office/drawing/2014/main" id="{0B681F64-F90F-4BA9-B6C1-BC57A6DF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8" y="640081"/>
            <a:ext cx="5977546" cy="280944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916" y="4371849"/>
            <a:ext cx="9149350" cy="1350523"/>
          </a:xfrm>
        </p:spPr>
        <p:txBody>
          <a:bodyPr>
            <a:normAutofit/>
          </a:bodyPr>
          <a:lstStyle/>
          <a:p>
            <a:r>
              <a:rPr lang="en-US" sz="6100" dirty="0" err="1"/>
              <a:t>Appcelerator</a:t>
            </a:r>
            <a:r>
              <a:rPr lang="en-US" sz="6100" dirty="0"/>
              <a:t> Titanium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916" y="5722374"/>
            <a:ext cx="9149349" cy="487924"/>
          </a:xfrm>
        </p:spPr>
        <p:txBody>
          <a:bodyPr>
            <a:normAutofit/>
          </a:bodyPr>
          <a:lstStyle/>
          <a:p>
            <a:r>
              <a:rPr lang="en-US"/>
              <a:t>Antti </a:t>
            </a:r>
            <a:r>
              <a:rPr lang="en-US" err="1"/>
              <a:t>Tuovinen</a:t>
            </a:r>
            <a:r>
              <a:rPr lang="en-US"/>
              <a:t>, Valtteri </a:t>
            </a:r>
            <a:r>
              <a:rPr lang="en-US" err="1"/>
              <a:t>Seuranen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FF2DF66-B9EA-4DAC-9B3A-8CC9711A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Widget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10B7B0B-9BD5-43BC-BEBB-052C2F6B2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3296" y="1503947"/>
            <a:ext cx="5006356" cy="4752391"/>
          </a:xfrm>
        </p:spPr>
        <p:txBody>
          <a:bodyPr/>
          <a:lstStyle/>
          <a:p>
            <a:r>
              <a:rPr lang="fi-FI" dirty="0" err="1"/>
              <a:t>Widgetit</a:t>
            </a:r>
            <a:r>
              <a:rPr lang="fi-FI" dirty="0"/>
              <a:t> ovat uudelleen käytettäviä komponentteja, joita voidaan käyttää useassa eri projektissa tai useaan kertaan samassa projektissa.</a:t>
            </a:r>
            <a:endParaRPr lang="en-US" dirty="0"/>
          </a:p>
          <a:p>
            <a:r>
              <a:rPr lang="fi-FI" dirty="0"/>
              <a:t>Jokaiselle </a:t>
            </a:r>
            <a:r>
              <a:rPr lang="fi-FI" dirty="0" err="1"/>
              <a:t>widgetille</a:t>
            </a:r>
            <a:r>
              <a:rPr lang="fi-FI" dirty="0"/>
              <a:t> on omat kansiot sen näkymille, kontrollereille, tyyleille ja tiedostoille</a:t>
            </a:r>
          </a:p>
        </p:txBody>
      </p:sp>
      <p:pic>
        <p:nvPicPr>
          <p:cNvPr id="8" name="Kuva 7" descr="Näyttöleike">
            <a:extLst>
              <a:ext uri="{FF2B5EF4-FFF2-40B4-BE49-F238E27FC236}">
                <a16:creationId xmlns:a16="http://schemas.microsoft.com/office/drawing/2014/main" id="{D3E97A4E-11A2-44EA-A6CC-5740820A4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551" y="926432"/>
            <a:ext cx="3544204" cy="3973964"/>
          </a:xfrm>
          <a:prstGeom prst="rect">
            <a:avLst/>
          </a:prstGeom>
        </p:spPr>
      </p:pic>
      <p:pic>
        <p:nvPicPr>
          <p:cNvPr id="10" name="Kuva 9" descr="Näyttöleike">
            <a:extLst>
              <a:ext uri="{FF2B5EF4-FFF2-40B4-BE49-F238E27FC236}">
                <a16:creationId xmlns:a16="http://schemas.microsoft.com/office/drawing/2014/main" id="{E2EE2914-E5FB-4B40-9DF0-95ED613CB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25" y="5262778"/>
            <a:ext cx="5247430" cy="6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8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Tekemämme</a:t>
            </a:r>
            <a:r>
              <a:rPr lang="en-US" dirty="0"/>
              <a:t> Demo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5A29FAC9-6164-4C7B-ADB8-D188663095C6}"/>
              </a:ext>
            </a:extLst>
          </p:cNvPr>
          <p:cNvSpPr txBox="1"/>
          <p:nvPr/>
        </p:nvSpPr>
        <p:spPr>
          <a:xfrm>
            <a:off x="568289" y="1452470"/>
            <a:ext cx="96457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hlinkClick r:id="rId3"/>
              </a:rPr>
              <a:t>http://student.labranet.jamk.fi/~K1967/androidCourses/appDemostration.mp4</a:t>
            </a:r>
            <a:endParaRPr lang="fi-FI" dirty="0"/>
          </a:p>
          <a:p>
            <a:endParaRPr lang="fi-FI" dirty="0"/>
          </a:p>
          <a:p>
            <a:r>
              <a:rPr lang="fi-FI" dirty="0"/>
              <a:t>Demossa on 2 osiota: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/>
              <a:t>Karttasovellus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dirty="0"/>
              <a:t>Hakee verkosta sijaitsevasta </a:t>
            </a:r>
            <a:r>
              <a:rPr lang="fi-FI" dirty="0" err="1"/>
              <a:t>json</a:t>
            </a:r>
            <a:r>
              <a:rPr lang="fi-FI" dirty="0"/>
              <a:t>-tiedostosta määriteltyjä paikkoja ja näyttää tulokset listassa</a:t>
            </a:r>
          </a:p>
          <a:p>
            <a:pPr lvl="1"/>
            <a:endParaRPr lang="fi-FI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dirty="0"/>
              <a:t>Jos listassa sijaitsevaa listaelementtiä painetaan avautuu kartta keskitettynä valittuun sijaintiin.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/>
              <a:t>Palautteen lähettäminen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dirty="0" err="1"/>
              <a:t>Widgetillä</a:t>
            </a:r>
            <a:r>
              <a:rPr lang="fi-FI" dirty="0"/>
              <a:t> luodun lomakkeen avulla voidaan lähettää puhelimessa sijaitsevaan tietokantaan uusi palaute.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i-FI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dirty="0"/>
              <a:t>Palautteet näytetään listassa.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2342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C169C8D-A030-48C9-8438-309F88FA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Titaniumin</a:t>
            </a:r>
            <a:r>
              <a:rPr lang="fi-FI" dirty="0"/>
              <a:t> hyvät puolet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B2251A2-A63B-413C-A1B2-C6BB5D87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9802"/>
            <a:ext cx="8946541" cy="2794952"/>
          </a:xfrm>
        </p:spPr>
        <p:txBody>
          <a:bodyPr/>
          <a:lstStyle/>
          <a:p>
            <a:r>
              <a:rPr lang="fi-FI" dirty="0"/>
              <a:t>Ohjelman kehittäminen kerralla usealle eri käyttöjärjestelmälle</a:t>
            </a:r>
          </a:p>
          <a:p>
            <a:r>
              <a:rPr lang="fi-FI" dirty="0"/>
              <a:t>Kun </a:t>
            </a:r>
            <a:r>
              <a:rPr lang="fi-FI" dirty="0" err="1"/>
              <a:t>Titaniumia</a:t>
            </a:r>
            <a:r>
              <a:rPr lang="fi-FI" dirty="0"/>
              <a:t> oppii käyttämään, sillä kehittäminen on nopeaa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2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F898CA-7CC4-4C35-B04F-2B7F9A94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Huonoja puolia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7AEB64B-F775-4995-9FEC-8C053AE7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Appcelerator</a:t>
            </a:r>
            <a:r>
              <a:rPr lang="fi-FI" dirty="0"/>
              <a:t> Studion Indie versio sallii vain yhden henkilön kehittää ohjelmaa.</a:t>
            </a:r>
          </a:p>
          <a:p>
            <a:r>
              <a:rPr lang="fi-FI" dirty="0"/>
              <a:t>Studion Indie versio ei sisällä drag-and-</a:t>
            </a:r>
            <a:r>
              <a:rPr lang="fi-FI" dirty="0" err="1"/>
              <a:t>drop</a:t>
            </a:r>
            <a:r>
              <a:rPr lang="fi-FI" dirty="0"/>
              <a:t> </a:t>
            </a:r>
            <a:r>
              <a:rPr lang="fi-FI" dirty="0" err="1"/>
              <a:t>tyylista</a:t>
            </a:r>
            <a:r>
              <a:rPr lang="fi-FI" dirty="0"/>
              <a:t> käyttöliittymän kehitystyökalua (maksullisissa tarjolla </a:t>
            </a:r>
            <a:r>
              <a:rPr lang="fi-FI" dirty="0" err="1"/>
              <a:t>Appceleratorin</a:t>
            </a:r>
            <a:r>
              <a:rPr lang="fi-FI" dirty="0"/>
              <a:t> ”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/>
              <a:t>Designer”)</a:t>
            </a:r>
          </a:p>
          <a:p>
            <a:r>
              <a:rPr lang="fi-FI"/>
              <a:t>Vianetsintä </a:t>
            </a:r>
            <a:r>
              <a:rPr lang="fi-FI" dirty="0"/>
              <a:t>ei ole helppoa.</a:t>
            </a:r>
          </a:p>
        </p:txBody>
      </p:sp>
    </p:spTree>
    <p:extLst>
      <p:ext uri="{BB962C8B-B14F-4D97-AF65-F5344CB8AC3E}">
        <p14:creationId xmlns:p14="http://schemas.microsoft.com/office/powerpoint/2010/main" val="235776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9D6EED8-4FC1-4238-A21F-D11625CD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Kysymyksiä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F57C9E0-3589-490B-A7E6-DD3B5F08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0850"/>
            <a:ext cx="10168068" cy="4587550"/>
          </a:xfrm>
        </p:spPr>
        <p:txBody>
          <a:bodyPr/>
          <a:lstStyle/>
          <a:p>
            <a:r>
              <a:rPr lang="en-US" dirty="0" err="1"/>
              <a:t>Appcelerator:in</a:t>
            </a:r>
            <a:r>
              <a:rPr lang="en-US" dirty="0"/>
              <a:t> </a:t>
            </a:r>
            <a:r>
              <a:rPr lang="en-US" dirty="0" err="1"/>
              <a:t>kotisivut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www.appcelerator.com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Titanium </a:t>
            </a:r>
            <a:r>
              <a:rPr lang="en-US" dirty="0" err="1"/>
              <a:t>dokumentaatio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https://docs.appcelerator.com/</a:t>
            </a:r>
            <a:endParaRPr lang="en-US" dirty="0"/>
          </a:p>
          <a:p>
            <a:endParaRPr lang="en-US" dirty="0"/>
          </a:p>
          <a:p>
            <a:r>
              <a:rPr lang="fi-FI" dirty="0"/>
              <a:t>Projektin demosovellus: </a:t>
            </a:r>
            <a:r>
              <a:rPr lang="fi-FI" dirty="0">
                <a:hlinkClick r:id="rId4"/>
              </a:rPr>
              <a:t>https://github.com/Gitvalt/Appcelerator_Titanium_Demo</a:t>
            </a:r>
            <a:endParaRPr lang="fi-FI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2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Kuvaus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Appcelerator</a:t>
            </a:r>
            <a:r>
              <a:rPr lang="en-US" dirty="0"/>
              <a:t> Titanium on </a:t>
            </a:r>
            <a:r>
              <a:rPr lang="en-US" dirty="0" err="1"/>
              <a:t>avoimen</a:t>
            </a:r>
            <a:r>
              <a:rPr lang="en-US" dirty="0"/>
              <a:t> </a:t>
            </a:r>
            <a:r>
              <a:rPr lang="en-US" dirty="0" err="1"/>
              <a:t>lähdekoodin</a:t>
            </a:r>
            <a:r>
              <a:rPr lang="en-US" dirty="0"/>
              <a:t> </a:t>
            </a:r>
            <a:r>
              <a:rPr lang="en-US" dirty="0" err="1"/>
              <a:t>ohjelmistokehys</a:t>
            </a:r>
            <a:r>
              <a:rPr lang="en-US" dirty="0"/>
              <a:t>, </a:t>
            </a:r>
            <a:r>
              <a:rPr lang="en-US" dirty="0" err="1"/>
              <a:t>jonka</a:t>
            </a:r>
            <a:r>
              <a:rPr lang="en-US" dirty="0"/>
              <a:t> </a:t>
            </a:r>
            <a:r>
              <a:rPr lang="en-US" dirty="0" err="1"/>
              <a:t>avulla</a:t>
            </a:r>
            <a:r>
              <a:rPr lang="en-US" dirty="0"/>
              <a:t> </a:t>
            </a:r>
            <a:r>
              <a:rPr lang="en-US" dirty="0" err="1"/>
              <a:t>voidaan</a:t>
            </a:r>
            <a:r>
              <a:rPr lang="en-US" dirty="0"/>
              <a:t> </a:t>
            </a:r>
            <a:r>
              <a:rPr lang="en-US" dirty="0" err="1"/>
              <a:t>kehittää</a:t>
            </a:r>
            <a:r>
              <a:rPr lang="en-US" dirty="0"/>
              <a:t> </a:t>
            </a:r>
            <a:r>
              <a:rPr lang="en-US" dirty="0" err="1"/>
              <a:t>mobiiliaplikaatioita</a:t>
            </a:r>
            <a:r>
              <a:rPr lang="en-US" dirty="0"/>
              <a:t> Android, IOS ja Window UWP </a:t>
            </a:r>
            <a:r>
              <a:rPr lang="en-US" dirty="0" err="1"/>
              <a:t>käyttöjärjestelmille</a:t>
            </a:r>
            <a:r>
              <a:rPr lang="en-US" dirty="0"/>
              <a:t> </a:t>
            </a:r>
            <a:r>
              <a:rPr lang="en-US" dirty="0" err="1"/>
              <a:t>sekä</a:t>
            </a:r>
            <a:r>
              <a:rPr lang="en-US" dirty="0"/>
              <a:t> Mobile Web </a:t>
            </a:r>
            <a:r>
              <a:rPr lang="en-US" dirty="0" err="1"/>
              <a:t>selaimille</a:t>
            </a:r>
            <a:r>
              <a:rPr lang="en-US" dirty="0"/>
              <a:t>.</a:t>
            </a:r>
          </a:p>
          <a:p>
            <a:r>
              <a:rPr lang="en-US" dirty="0" err="1"/>
              <a:t>Kehittäjä</a:t>
            </a:r>
            <a:r>
              <a:rPr lang="en-US" dirty="0"/>
              <a:t> </a:t>
            </a:r>
            <a:r>
              <a:rPr lang="en-US" dirty="0" err="1"/>
              <a:t>Appcelerator</a:t>
            </a:r>
            <a:r>
              <a:rPr lang="en-US" dirty="0"/>
              <a:t> Inc.</a:t>
            </a:r>
          </a:p>
          <a:p>
            <a:r>
              <a:rPr lang="en-US" dirty="0" err="1"/>
              <a:t>Vuonna</a:t>
            </a:r>
            <a:r>
              <a:rPr lang="en-US" dirty="0"/>
              <a:t> 2013 10% </a:t>
            </a:r>
            <a:r>
              <a:rPr lang="en-US" dirty="0" err="1"/>
              <a:t>puhelimista</a:t>
            </a:r>
            <a:r>
              <a:rPr lang="en-US" dirty="0"/>
              <a:t> </a:t>
            </a:r>
            <a:r>
              <a:rPr lang="en-US" dirty="0" err="1"/>
              <a:t>maailmanlaajuisesti</a:t>
            </a:r>
            <a:r>
              <a:rPr lang="en-US" dirty="0"/>
              <a:t> </a:t>
            </a:r>
            <a:r>
              <a:rPr lang="en-US" dirty="0" err="1"/>
              <a:t>käyttää</a:t>
            </a:r>
            <a:r>
              <a:rPr lang="en-US" dirty="0"/>
              <a:t> titanium-</a:t>
            </a:r>
            <a:r>
              <a:rPr lang="en-US" dirty="0" err="1"/>
              <a:t>pohjaisia</a:t>
            </a:r>
            <a:r>
              <a:rPr lang="en-US" dirty="0"/>
              <a:t> </a:t>
            </a:r>
            <a:r>
              <a:rPr lang="en-US" dirty="0" err="1"/>
              <a:t>ohjelmia</a:t>
            </a:r>
            <a:r>
              <a:rPr lang="en-US" dirty="0"/>
              <a:t>.</a:t>
            </a:r>
          </a:p>
          <a:p>
            <a:r>
              <a:rPr lang="en-US" dirty="0" err="1"/>
              <a:t>Appcelerator:in</a:t>
            </a:r>
            <a:r>
              <a:rPr lang="en-US" dirty="0"/>
              <a:t> </a:t>
            </a:r>
            <a:r>
              <a:rPr lang="en-US" dirty="0" err="1"/>
              <a:t>kotisivut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www.appcelerator.com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5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Työkaluista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7244"/>
            <a:ext cx="8946541" cy="47211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Titaniumin</a:t>
            </a:r>
            <a:r>
              <a:rPr lang="en-US" dirty="0"/>
              <a:t> </a:t>
            </a:r>
            <a:r>
              <a:rPr lang="en-US" dirty="0" err="1"/>
              <a:t>käyttöön</a:t>
            </a:r>
            <a:r>
              <a:rPr lang="en-US" dirty="0"/>
              <a:t> on </a:t>
            </a:r>
            <a:r>
              <a:rPr lang="en-US" dirty="0" err="1"/>
              <a:t>tarjolla</a:t>
            </a:r>
            <a:r>
              <a:rPr lang="en-US" dirty="0"/>
              <a:t> </a:t>
            </a:r>
            <a:r>
              <a:rPr lang="en-US" dirty="0" err="1"/>
              <a:t>Appcelerator</a:t>
            </a:r>
            <a:r>
              <a:rPr lang="en-US" dirty="0"/>
              <a:t> Studio ja </a:t>
            </a:r>
            <a:r>
              <a:rPr lang="en-US" dirty="0" err="1"/>
              <a:t>Appcelerator</a:t>
            </a:r>
            <a:r>
              <a:rPr lang="en-US" dirty="0"/>
              <a:t> CLI </a:t>
            </a:r>
            <a:r>
              <a:rPr lang="en-US" dirty="0" err="1"/>
              <a:t>työkalut</a:t>
            </a:r>
            <a:r>
              <a:rPr lang="en-US" dirty="0"/>
              <a:t>.</a:t>
            </a:r>
          </a:p>
          <a:p>
            <a:r>
              <a:rPr lang="fi-FI" dirty="0"/>
              <a:t>A</a:t>
            </a:r>
            <a:r>
              <a:rPr lang="en-US" dirty="0" err="1"/>
              <a:t>ppcelerator</a:t>
            </a:r>
            <a:r>
              <a:rPr lang="en-US" dirty="0"/>
              <a:t> </a:t>
            </a:r>
            <a:r>
              <a:rPr lang="en-US" dirty="0" err="1"/>
              <a:t>Studiosta</a:t>
            </a:r>
            <a:r>
              <a:rPr lang="en-US" dirty="0"/>
              <a:t> </a:t>
            </a:r>
            <a:r>
              <a:rPr lang="en-US" dirty="0" err="1"/>
              <a:t>tarjolla</a:t>
            </a:r>
            <a:r>
              <a:rPr lang="en-US" dirty="0"/>
              <a:t> 3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versiota</a:t>
            </a:r>
            <a:r>
              <a:rPr lang="en-US" dirty="0"/>
              <a:t>: Indie, Pro ja </a:t>
            </a:r>
            <a:r>
              <a:rPr lang="en-US" dirty="0" err="1"/>
              <a:t>Enterprice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Titanium </a:t>
            </a:r>
            <a:r>
              <a:rPr lang="en-US" dirty="0" err="1"/>
              <a:t>käyttää</a:t>
            </a:r>
            <a:r>
              <a:rPr lang="en-US" dirty="0"/>
              <a:t> Android SDK </a:t>
            </a:r>
            <a:r>
              <a:rPr lang="en-US" dirty="0" err="1"/>
              <a:t>emulaattoria</a:t>
            </a:r>
            <a:r>
              <a:rPr lang="en-US" dirty="0"/>
              <a:t> Android </a:t>
            </a:r>
            <a:r>
              <a:rPr lang="en-US" dirty="0" err="1"/>
              <a:t>ohjelmien</a:t>
            </a:r>
            <a:r>
              <a:rPr lang="en-US" dirty="0"/>
              <a:t> </a:t>
            </a:r>
            <a:r>
              <a:rPr lang="en-US" dirty="0" err="1"/>
              <a:t>testaamiseen</a:t>
            </a:r>
            <a:r>
              <a:rPr lang="en-US" dirty="0"/>
              <a:t>.</a:t>
            </a:r>
          </a:p>
          <a:p>
            <a:r>
              <a:rPr lang="en-US" dirty="0"/>
              <a:t>IOS-</a:t>
            </a:r>
            <a:r>
              <a:rPr lang="en-US" dirty="0" err="1"/>
              <a:t>applikaatioiden</a:t>
            </a:r>
            <a:r>
              <a:rPr lang="en-US" dirty="0"/>
              <a:t> </a:t>
            </a:r>
            <a:r>
              <a:rPr lang="en-US" dirty="0" err="1"/>
              <a:t>testaamiseen</a:t>
            </a:r>
            <a:r>
              <a:rPr lang="en-US" dirty="0"/>
              <a:t> Titanium </a:t>
            </a:r>
            <a:r>
              <a:rPr lang="en-US" dirty="0" err="1"/>
              <a:t>käyttää</a:t>
            </a:r>
            <a:r>
              <a:rPr lang="en-US" dirty="0"/>
              <a:t> XCode-</a:t>
            </a:r>
            <a:r>
              <a:rPr lang="en-US" dirty="0" err="1"/>
              <a:t>ohjelmistoympäristöä</a:t>
            </a:r>
            <a:endParaRPr lang="en-US" dirty="0"/>
          </a:p>
          <a:p>
            <a:r>
              <a:rPr lang="en-US" dirty="0"/>
              <a:t>Windows </a:t>
            </a:r>
            <a:r>
              <a:rPr lang="en-US" dirty="0" err="1"/>
              <a:t>applikaatioitden</a:t>
            </a:r>
            <a:r>
              <a:rPr lang="en-US" dirty="0"/>
              <a:t> </a:t>
            </a:r>
            <a:r>
              <a:rPr lang="en-US" dirty="0" err="1"/>
              <a:t>emuloimiseen</a:t>
            </a:r>
            <a:r>
              <a:rPr lang="en-US" dirty="0"/>
              <a:t> titanium </a:t>
            </a:r>
            <a:r>
              <a:rPr lang="en-US" dirty="0" err="1"/>
              <a:t>käyttää</a:t>
            </a:r>
            <a:r>
              <a:rPr lang="en-US" dirty="0"/>
              <a:t> Windows </a:t>
            </a:r>
            <a:r>
              <a:rPr lang="en-US" dirty="0" err="1"/>
              <a:t>studion</a:t>
            </a:r>
            <a:r>
              <a:rPr lang="en-US" dirty="0"/>
              <a:t> </a:t>
            </a:r>
            <a:r>
              <a:rPr lang="en-US" dirty="0" err="1"/>
              <a:t>sisältäämä</a:t>
            </a:r>
            <a:r>
              <a:rPr lang="en-US" dirty="0"/>
              <a:t> Windows Phone </a:t>
            </a:r>
            <a:r>
              <a:rPr lang="en-US" dirty="0" err="1"/>
              <a:t>SDK:ta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FD37E18-F39C-4FF0-B18F-96F4BD31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Koodauksesta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368D000-8139-4192-A7A0-DA53E699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Pääohjelmointi kielenä </a:t>
            </a:r>
            <a:r>
              <a:rPr lang="fi-FI" dirty="0" err="1"/>
              <a:t>Javascript</a:t>
            </a:r>
            <a:endParaRPr lang="fi-FI" dirty="0"/>
          </a:p>
          <a:p>
            <a:r>
              <a:rPr lang="en-US" dirty="0" err="1"/>
              <a:t>Sovellusten</a:t>
            </a:r>
            <a:r>
              <a:rPr lang="en-US" dirty="0"/>
              <a:t> käyttöliittymien </a:t>
            </a:r>
            <a:r>
              <a:rPr lang="en-US" dirty="0" err="1"/>
              <a:t>kehittämiseen</a:t>
            </a:r>
            <a:r>
              <a:rPr lang="en-US" dirty="0"/>
              <a:t> Titanium </a:t>
            </a:r>
            <a:r>
              <a:rPr lang="en-US" dirty="0" err="1"/>
              <a:t>käyttää</a:t>
            </a:r>
            <a:r>
              <a:rPr lang="en-US" dirty="0"/>
              <a:t> Alloy </a:t>
            </a:r>
            <a:r>
              <a:rPr lang="en-US" dirty="0" err="1"/>
              <a:t>sovelluskehystä</a:t>
            </a:r>
            <a:r>
              <a:rPr lang="en-US" dirty="0"/>
              <a:t>, </a:t>
            </a:r>
            <a:r>
              <a:rPr lang="en-US" dirty="0" err="1"/>
              <a:t>jonka</a:t>
            </a:r>
            <a:r>
              <a:rPr lang="en-US" dirty="0"/>
              <a:t> </a:t>
            </a:r>
            <a:r>
              <a:rPr lang="en-US" dirty="0" err="1"/>
              <a:t>avulla</a:t>
            </a:r>
            <a:r>
              <a:rPr lang="en-US" dirty="0"/>
              <a:t> </a:t>
            </a:r>
            <a:r>
              <a:rPr lang="en-US" dirty="0" err="1"/>
              <a:t>käyttöliittymä</a:t>
            </a:r>
            <a:r>
              <a:rPr lang="en-US" dirty="0"/>
              <a:t> </a:t>
            </a:r>
            <a:r>
              <a:rPr lang="en-US" dirty="0" err="1"/>
              <a:t>voidaan</a:t>
            </a:r>
            <a:r>
              <a:rPr lang="en-US" dirty="0"/>
              <a:t> </a:t>
            </a:r>
            <a:r>
              <a:rPr lang="en-US" dirty="0" err="1"/>
              <a:t>määrittää</a:t>
            </a:r>
            <a:r>
              <a:rPr lang="en-US" dirty="0"/>
              <a:t> xml-</a:t>
            </a:r>
            <a:r>
              <a:rPr lang="en-US" dirty="0" err="1"/>
              <a:t>tiedostona</a:t>
            </a:r>
            <a:r>
              <a:rPr lang="en-US" dirty="0"/>
              <a:t>.</a:t>
            </a:r>
          </a:p>
          <a:p>
            <a:r>
              <a:rPr lang="fi-FI" dirty="0" err="1"/>
              <a:t>Appcelerator</a:t>
            </a:r>
            <a:r>
              <a:rPr lang="fi-FI" dirty="0"/>
              <a:t> tarjoaa </a:t>
            </a:r>
            <a:r>
              <a:rPr lang="fi-FI" dirty="0" err="1"/>
              <a:t>Axway</a:t>
            </a:r>
            <a:r>
              <a:rPr lang="fi-FI" dirty="0"/>
              <a:t> Marketplace kaupan, josta voidaan ladata ilmaisia ja maksullisia moduuleja sovellukseen.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6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3DC36875-382A-400A-BE35-806219ECB85D}"/>
              </a:ext>
            </a:extLst>
          </p:cNvPr>
          <p:cNvSpPr txBox="1"/>
          <p:nvPr/>
        </p:nvSpPr>
        <p:spPr>
          <a:xfrm>
            <a:off x="736846" y="426717"/>
            <a:ext cx="8513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200" err="1">
                <a:latin typeface="+mj-lt"/>
              </a:rPr>
              <a:t>Titanium</a:t>
            </a:r>
            <a:r>
              <a:rPr lang="fi-FI" sz="4200">
                <a:latin typeface="+mj-lt"/>
              </a:rPr>
              <a:t> koodin käsittely</a:t>
            </a:r>
            <a:endParaRPr lang="en-US" sz="4200">
              <a:latin typeface="+mj-lt"/>
            </a:endParaRPr>
          </a:p>
        </p:txBody>
      </p:sp>
      <p:grpSp>
        <p:nvGrpSpPr>
          <p:cNvPr id="16" name="Ryhmä 15">
            <a:extLst>
              <a:ext uri="{FF2B5EF4-FFF2-40B4-BE49-F238E27FC236}">
                <a16:creationId xmlns:a16="http://schemas.microsoft.com/office/drawing/2014/main" id="{48D5B9AF-9855-4B14-872E-E2579321C8B1}"/>
              </a:ext>
            </a:extLst>
          </p:cNvPr>
          <p:cNvGrpSpPr/>
          <p:nvPr/>
        </p:nvGrpSpPr>
        <p:grpSpPr>
          <a:xfrm>
            <a:off x="736846" y="1951161"/>
            <a:ext cx="9918163" cy="3754063"/>
            <a:chOff x="539732" y="1951161"/>
            <a:chExt cx="9918163" cy="3754063"/>
          </a:xfrm>
        </p:grpSpPr>
        <p:sp>
          <p:nvSpPr>
            <p:cNvPr id="10" name="Arrow: Up-Down 9">
              <a:extLst>
                <a:ext uri="{FF2B5EF4-FFF2-40B4-BE49-F238E27FC236}">
                  <a16:creationId xmlns:a16="http://schemas.microsoft.com/office/drawing/2014/main" id="{52F68BA1-5573-4498-BBD0-212989482DDC}"/>
                </a:ext>
              </a:extLst>
            </p:cNvPr>
            <p:cNvSpPr/>
            <p:nvPr/>
          </p:nvSpPr>
          <p:spPr>
            <a:xfrm>
              <a:off x="6835066" y="4099063"/>
              <a:ext cx="801346" cy="1021536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D2A635CD-DA20-493A-82F8-FDA6C907E237}"/>
                </a:ext>
              </a:extLst>
            </p:cNvPr>
            <p:cNvSpPr/>
            <p:nvPr/>
          </p:nvSpPr>
          <p:spPr>
            <a:xfrm>
              <a:off x="6835066" y="2541561"/>
              <a:ext cx="801346" cy="1021536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Ryhmä 14">
              <a:extLst>
                <a:ext uri="{FF2B5EF4-FFF2-40B4-BE49-F238E27FC236}">
                  <a16:creationId xmlns:a16="http://schemas.microsoft.com/office/drawing/2014/main" id="{9C352582-2DD0-4F41-A4DB-E8E34D083531}"/>
                </a:ext>
              </a:extLst>
            </p:cNvPr>
            <p:cNvGrpSpPr/>
            <p:nvPr/>
          </p:nvGrpSpPr>
          <p:grpSpPr>
            <a:xfrm>
              <a:off x="628509" y="1951161"/>
              <a:ext cx="9731233" cy="590400"/>
              <a:chOff x="628509" y="1951161"/>
              <a:chExt cx="9731233" cy="59040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D6C289-7F7D-4119-A01B-4837C3BE5711}"/>
                  </a:ext>
                </a:extLst>
              </p:cNvPr>
              <p:cNvSpPr txBox="1"/>
              <p:nvPr/>
            </p:nvSpPr>
            <p:spPr>
              <a:xfrm>
                <a:off x="4111736" y="1951161"/>
                <a:ext cx="6248006" cy="525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err="1"/>
                  <a:t>Javascript</a:t>
                </a:r>
                <a:r>
                  <a:rPr lang="en-US"/>
                  <a:t> </a:t>
                </a:r>
                <a:r>
                  <a:rPr lang="en-US" err="1"/>
                  <a:t>koodi</a:t>
                </a:r>
              </a:p>
            </p:txBody>
          </p:sp>
          <p:sp>
            <p:nvSpPr>
              <p:cNvPr id="5" name="Tekstiruutu 4">
                <a:extLst>
                  <a:ext uri="{FF2B5EF4-FFF2-40B4-BE49-F238E27FC236}">
                    <a16:creationId xmlns:a16="http://schemas.microsoft.com/office/drawing/2014/main" id="{F1D3965A-3CF6-4B28-936E-E30FBD5C915F}"/>
                  </a:ext>
                </a:extLst>
              </p:cNvPr>
              <p:cNvSpPr txBox="1"/>
              <p:nvPr/>
            </p:nvSpPr>
            <p:spPr>
              <a:xfrm>
                <a:off x="628509" y="1951161"/>
                <a:ext cx="3385074" cy="590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400"/>
                  <a:t>Koodaaja kirjoittaa</a:t>
                </a:r>
                <a:endParaRPr lang="en-US" sz="1400"/>
              </a:p>
            </p:txBody>
          </p:sp>
        </p:grpSp>
        <p:grpSp>
          <p:nvGrpSpPr>
            <p:cNvPr id="14" name="Ryhmä 13">
              <a:extLst>
                <a:ext uri="{FF2B5EF4-FFF2-40B4-BE49-F238E27FC236}">
                  <a16:creationId xmlns:a16="http://schemas.microsoft.com/office/drawing/2014/main" id="{779A7708-1815-480B-A041-0E6D966AEFC9}"/>
                </a:ext>
              </a:extLst>
            </p:cNvPr>
            <p:cNvGrpSpPr/>
            <p:nvPr/>
          </p:nvGrpSpPr>
          <p:grpSpPr>
            <a:xfrm>
              <a:off x="628509" y="3557323"/>
              <a:ext cx="9735067" cy="590400"/>
              <a:chOff x="628509" y="3557323"/>
              <a:chExt cx="9735067" cy="59040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B1B8A9-3E21-4555-8BFE-1D88C981BF3A}"/>
                  </a:ext>
                </a:extLst>
              </p:cNvPr>
              <p:cNvSpPr txBox="1"/>
              <p:nvPr/>
            </p:nvSpPr>
            <p:spPr>
              <a:xfrm>
                <a:off x="4115570" y="3557323"/>
                <a:ext cx="6248006" cy="525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Titanium API</a:t>
                </a:r>
              </a:p>
            </p:txBody>
          </p:sp>
          <p:sp>
            <p:nvSpPr>
              <p:cNvPr id="11" name="Tekstiruutu 10">
                <a:extLst>
                  <a:ext uri="{FF2B5EF4-FFF2-40B4-BE49-F238E27FC236}">
                    <a16:creationId xmlns:a16="http://schemas.microsoft.com/office/drawing/2014/main" id="{4170714E-C516-45B5-8194-9F81151D7C91}"/>
                  </a:ext>
                </a:extLst>
              </p:cNvPr>
              <p:cNvSpPr txBox="1"/>
              <p:nvPr/>
            </p:nvSpPr>
            <p:spPr>
              <a:xfrm>
                <a:off x="628509" y="3557323"/>
                <a:ext cx="3385074" cy="590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400" dirty="0" err="1"/>
                  <a:t>Titanium</a:t>
                </a:r>
                <a:r>
                  <a:rPr lang="fi-FI" sz="1400" dirty="0"/>
                  <a:t> kääntää</a:t>
                </a:r>
                <a:endParaRPr lang="en-US" sz="1400" dirty="0"/>
              </a:p>
            </p:txBody>
          </p:sp>
        </p:grpSp>
        <p:grpSp>
          <p:nvGrpSpPr>
            <p:cNvPr id="6" name="Ryhmä 5">
              <a:extLst>
                <a:ext uri="{FF2B5EF4-FFF2-40B4-BE49-F238E27FC236}">
                  <a16:creationId xmlns:a16="http://schemas.microsoft.com/office/drawing/2014/main" id="{CB45DCC9-FD37-44EE-A425-4BDED99120FC}"/>
                </a:ext>
              </a:extLst>
            </p:cNvPr>
            <p:cNvGrpSpPr/>
            <p:nvPr/>
          </p:nvGrpSpPr>
          <p:grpSpPr>
            <a:xfrm>
              <a:off x="539732" y="5114824"/>
              <a:ext cx="9918163" cy="590400"/>
              <a:chOff x="539732" y="5114824"/>
              <a:chExt cx="9918163" cy="59040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691494-A4D2-4514-AA62-7550F69743D6}"/>
                  </a:ext>
                </a:extLst>
              </p:cNvPr>
              <p:cNvSpPr txBox="1"/>
              <p:nvPr/>
            </p:nvSpPr>
            <p:spPr>
              <a:xfrm>
                <a:off x="4209889" y="5114824"/>
                <a:ext cx="6248006" cy="525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/>
                  <a:t>Android, IOS, Windows Phone, Mobile webpages</a:t>
                </a:r>
              </a:p>
            </p:txBody>
          </p:sp>
          <p:sp>
            <p:nvSpPr>
              <p:cNvPr id="13" name="Tekstiruutu 12">
                <a:extLst>
                  <a:ext uri="{FF2B5EF4-FFF2-40B4-BE49-F238E27FC236}">
                    <a16:creationId xmlns:a16="http://schemas.microsoft.com/office/drawing/2014/main" id="{9821F398-18F8-4127-813E-C0C40793A317}"/>
                  </a:ext>
                </a:extLst>
              </p:cNvPr>
              <p:cNvSpPr txBox="1"/>
              <p:nvPr/>
            </p:nvSpPr>
            <p:spPr>
              <a:xfrm>
                <a:off x="539732" y="5114824"/>
                <a:ext cx="3385074" cy="590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400" dirty="0"/>
                  <a:t>Käännetty koodi suoritetaan mobiililaitteella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58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BC8A-B496-4357-A60E-A14ACCC9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Ohjelman</a:t>
            </a:r>
            <a:r>
              <a:rPr lang="en-US" dirty="0"/>
              <a:t> </a:t>
            </a:r>
            <a:r>
              <a:rPr lang="en-US" dirty="0" err="1"/>
              <a:t>rakenne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981A-3F08-418A-AD0B-DD8E35A7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1352145"/>
            <a:ext cx="7723762" cy="519855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fi-FI" dirty="0"/>
              <a:t>Pakolliset</a:t>
            </a:r>
            <a:endParaRPr lang="en-US" dirty="0"/>
          </a:p>
          <a:p>
            <a:pPr lvl="1"/>
            <a:r>
              <a:rPr lang="fi-FI" dirty="0" err="1"/>
              <a:t>Assets</a:t>
            </a:r>
            <a:endParaRPr lang="fi-FI" dirty="0"/>
          </a:p>
          <a:p>
            <a:pPr lvl="2"/>
            <a:r>
              <a:rPr lang="fi-FI" dirty="0"/>
              <a:t>Kuvat, mediatiedostot, yms.</a:t>
            </a:r>
            <a:endParaRPr lang="en-US" dirty="0"/>
          </a:p>
          <a:p>
            <a:pPr lvl="1"/>
            <a:r>
              <a:rPr lang="en-US" dirty="0"/>
              <a:t>Controllers</a:t>
            </a:r>
          </a:p>
          <a:p>
            <a:pPr lvl="2"/>
            <a:r>
              <a:rPr lang="en-US" dirty="0" err="1"/>
              <a:t>Ohjelman</a:t>
            </a:r>
            <a:r>
              <a:rPr lang="en-US" dirty="0"/>
              <a:t> </a:t>
            </a:r>
            <a:r>
              <a:rPr lang="en-US" dirty="0" err="1"/>
              <a:t>sisäinen</a:t>
            </a:r>
            <a:r>
              <a:rPr lang="en-US" dirty="0"/>
              <a:t> </a:t>
            </a:r>
            <a:r>
              <a:rPr lang="en-US" dirty="0" err="1"/>
              <a:t>logiikka</a:t>
            </a:r>
            <a:r>
              <a:rPr lang="en-US" dirty="0"/>
              <a:t> (</a:t>
            </a:r>
            <a:r>
              <a:rPr lang="en-US" dirty="0" err="1"/>
              <a:t>käyttöliittymän</a:t>
            </a:r>
            <a:r>
              <a:rPr lang="en-US" dirty="0"/>
              <a:t> </a:t>
            </a:r>
            <a:r>
              <a:rPr lang="en-US" dirty="0" err="1"/>
              <a:t>lataus</a:t>
            </a:r>
            <a:r>
              <a:rPr lang="en-US" dirty="0"/>
              <a:t>, </a:t>
            </a:r>
            <a:r>
              <a:rPr lang="en-US" dirty="0" err="1"/>
              <a:t>tapahtumat</a:t>
            </a:r>
            <a:r>
              <a:rPr lang="en-US" dirty="0"/>
              <a:t>, </a:t>
            </a:r>
            <a:r>
              <a:rPr lang="en-US" dirty="0" err="1"/>
              <a:t>funktiot</a:t>
            </a:r>
            <a:r>
              <a:rPr lang="en-US" dirty="0"/>
              <a:t>…) </a:t>
            </a:r>
          </a:p>
          <a:p>
            <a:pPr lvl="1"/>
            <a:r>
              <a:rPr lang="en-US" dirty="0"/>
              <a:t>Models</a:t>
            </a:r>
          </a:p>
          <a:p>
            <a:pPr lvl="2"/>
            <a:r>
              <a:rPr lang="fi-FI" dirty="0"/>
              <a:t>Mallien avulla voidaan säilyttää interaktiivista tietoa ja logiikkaa.</a:t>
            </a:r>
          </a:p>
          <a:p>
            <a:pPr lvl="1"/>
            <a:r>
              <a:rPr lang="fi-FI" dirty="0" err="1"/>
              <a:t>Styles</a:t>
            </a:r>
            <a:endParaRPr lang="fi-FI" dirty="0"/>
          </a:p>
          <a:p>
            <a:pPr lvl="2"/>
            <a:r>
              <a:rPr lang="fi-FI" dirty="0"/>
              <a:t>Ohjelman käyttöliittymän tyyli JavaScript muodossa.</a:t>
            </a:r>
            <a:endParaRPr lang="en-US" dirty="0"/>
          </a:p>
          <a:p>
            <a:pPr lvl="1"/>
            <a:r>
              <a:rPr lang="en-US" dirty="0"/>
              <a:t>Views</a:t>
            </a:r>
          </a:p>
          <a:p>
            <a:pPr lvl="2"/>
            <a:r>
              <a:rPr lang="fi-FI" dirty="0"/>
              <a:t>Ohjelman käyttöliittymä rakenne xml-muodossa.</a:t>
            </a:r>
          </a:p>
          <a:p>
            <a:r>
              <a:rPr lang="fi-FI"/>
              <a:t>Vapaavalintaiset</a:t>
            </a:r>
            <a:endParaRPr lang="en-US" dirty="0"/>
          </a:p>
          <a:p>
            <a:pPr lvl="1"/>
            <a:r>
              <a:rPr lang="fi-FI" dirty="0" err="1"/>
              <a:t>Widget</a:t>
            </a:r>
            <a:endParaRPr lang="fi-FI" dirty="0"/>
          </a:p>
          <a:p>
            <a:pPr lvl="2"/>
            <a:r>
              <a:rPr lang="fi-FI" dirty="0"/>
              <a:t>Sovellukseen rakennettuja uudelleenkäytettäviä komponentteja</a:t>
            </a:r>
            <a:endParaRPr lang="fi-FI" baseline="0" dirty="0"/>
          </a:p>
          <a:p>
            <a:pPr lvl="1"/>
            <a:r>
              <a:rPr lang="fi-FI" dirty="0"/>
              <a:t>I18n</a:t>
            </a:r>
          </a:p>
          <a:p>
            <a:pPr lvl="2"/>
            <a:r>
              <a:rPr lang="fi-FI" dirty="0"/>
              <a:t>Ohjelman sisällönhallinta eri kielillä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7" name="Kuva 6" descr="Näyttöleike">
            <a:extLst>
              <a:ext uri="{FF2B5EF4-FFF2-40B4-BE49-F238E27FC236}">
                <a16:creationId xmlns:a16="http://schemas.microsoft.com/office/drawing/2014/main" id="{327735CC-8A6A-4A83-A54A-31CE2C636D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3"/>
          <a:stretch/>
        </p:blipFill>
        <p:spPr>
          <a:xfrm>
            <a:off x="8080518" y="625642"/>
            <a:ext cx="3572374" cy="51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0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7B6E3F2-F9CC-47A2-B890-B498FD31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Views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398539E-80FD-4C91-AD72-6776B4B7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616714"/>
          </a:xfrm>
        </p:spPr>
        <p:txBody>
          <a:bodyPr/>
          <a:lstStyle/>
          <a:p>
            <a:r>
              <a:rPr lang="fi-FI" dirty="0"/>
              <a:t>Ohjelman käyttöliittymän rakenteen voi joko kirjoittaa xml-muodossa tai luomalla elementit suoraan kontrollerista</a:t>
            </a:r>
          </a:p>
          <a:p>
            <a:r>
              <a:rPr lang="fi-FI" dirty="0"/>
              <a:t>L alkuinen funktio viittaa puhelimen lokalisaatioon eli minkä kielistä tekstiä esitetään.</a:t>
            </a:r>
          </a:p>
          <a:p>
            <a:endParaRPr lang="en-US" dirty="0"/>
          </a:p>
        </p:txBody>
      </p:sp>
      <p:pic>
        <p:nvPicPr>
          <p:cNvPr id="9" name="Kuva 8" descr="Näyttöleike">
            <a:extLst>
              <a:ext uri="{FF2B5EF4-FFF2-40B4-BE49-F238E27FC236}">
                <a16:creationId xmlns:a16="http://schemas.microsoft.com/office/drawing/2014/main" id="{12542002-FF90-4B41-A36F-D86F1571C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93" y="3806828"/>
            <a:ext cx="10110814" cy="259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8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4894765-45C8-4EED-AB28-CAFD8413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Styles</a:t>
            </a:r>
            <a:endParaRPr lang="en-US" dirty="0"/>
          </a:p>
        </p:txBody>
      </p:sp>
      <p:pic>
        <p:nvPicPr>
          <p:cNvPr id="5" name="Sisällön paikkamerkki 4" descr="Näyttöleike">
            <a:extLst>
              <a:ext uri="{FF2B5EF4-FFF2-40B4-BE49-F238E27FC236}">
                <a16:creationId xmlns:a16="http://schemas.microsoft.com/office/drawing/2014/main" id="{E655AE34-5DBA-4A0E-8B89-FF7A36FED3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3" b="801"/>
          <a:stretch/>
        </p:blipFill>
        <p:spPr>
          <a:xfrm>
            <a:off x="6625389" y="541421"/>
            <a:ext cx="4576011" cy="5706970"/>
          </a:xfrm>
        </p:spPr>
      </p:pic>
      <p:sp>
        <p:nvSpPr>
          <p:cNvPr id="10" name="Sisällön paikkamerkki 9">
            <a:extLst>
              <a:ext uri="{FF2B5EF4-FFF2-40B4-BE49-F238E27FC236}">
                <a16:creationId xmlns:a16="http://schemas.microsoft.com/office/drawing/2014/main" id="{17971BDB-F8AB-462F-BC4E-AAA01ADCB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8726" y="1251284"/>
            <a:ext cx="5931916" cy="4716296"/>
          </a:xfrm>
        </p:spPr>
        <p:txBody>
          <a:bodyPr/>
          <a:lstStyle/>
          <a:p>
            <a:r>
              <a:rPr lang="fi-FI" dirty="0"/>
              <a:t>Tyylitiedosto määrittää ohjelman rakenteen (</a:t>
            </a:r>
            <a:r>
              <a:rPr lang="fi-FI" dirty="0" err="1"/>
              <a:t>views</a:t>
            </a:r>
            <a:r>
              <a:rPr lang="fi-FI" dirty="0"/>
              <a:t>) ulkonäön</a:t>
            </a:r>
          </a:p>
          <a:p>
            <a:r>
              <a:rPr lang="fi-FI" dirty="0"/>
              <a:t>Tyylitiedoston kirjoittaminen on erittäin samankaltaista kuin </a:t>
            </a:r>
            <a:r>
              <a:rPr lang="fi-FI" dirty="0" err="1"/>
              <a:t>css</a:t>
            </a:r>
            <a:r>
              <a:rPr lang="fi-FI" dirty="0"/>
              <a:t>-ohjelmointikielellä kirjoittaessa.</a:t>
            </a:r>
          </a:p>
          <a:p>
            <a:pPr lvl="1"/>
            <a:r>
              <a:rPr lang="fi-FI" dirty="0"/>
              <a:t>”.</a:t>
            </a:r>
            <a:r>
              <a:rPr lang="fi-FI" dirty="0" err="1"/>
              <a:t>Label</a:t>
            </a:r>
            <a:r>
              <a:rPr lang="fi-FI" dirty="0"/>
              <a:t>” viittaa kaikkiin elementteihin, joilla on </a:t>
            </a:r>
            <a:r>
              <a:rPr lang="fi-FI" i="1" dirty="0"/>
              <a:t>luokka ”</a:t>
            </a:r>
            <a:r>
              <a:rPr lang="fi-FI" dirty="0" err="1"/>
              <a:t>Label</a:t>
            </a:r>
            <a:r>
              <a:rPr lang="fi-FI" i="1" dirty="0"/>
              <a:t>”</a:t>
            </a:r>
            <a:endParaRPr lang="fi-FI" dirty="0"/>
          </a:p>
          <a:p>
            <a:pPr lvl="1"/>
            <a:r>
              <a:rPr lang="fi-FI" dirty="0"/>
              <a:t>”#</a:t>
            </a:r>
            <a:r>
              <a:rPr lang="fi-FI" dirty="0" err="1"/>
              <a:t>Label</a:t>
            </a:r>
            <a:r>
              <a:rPr lang="fi-FI" dirty="0"/>
              <a:t>” viittaa elementtiin, jonka </a:t>
            </a:r>
            <a:r>
              <a:rPr lang="fi-FI" i="1" dirty="0"/>
              <a:t>tunniste</a:t>
            </a:r>
            <a:r>
              <a:rPr lang="fi-FI" dirty="0"/>
              <a:t> on ”</a:t>
            </a:r>
            <a:r>
              <a:rPr lang="fi-FI" dirty="0" err="1"/>
              <a:t>Label</a:t>
            </a:r>
            <a:r>
              <a:rPr lang="fi-FI" dirty="0"/>
              <a:t>”</a:t>
            </a:r>
          </a:p>
          <a:p>
            <a:pPr lvl="1"/>
            <a:r>
              <a:rPr lang="fi-FI" dirty="0"/>
              <a:t>”</a:t>
            </a:r>
            <a:r>
              <a:rPr lang="fi-FI" dirty="0" err="1"/>
              <a:t>Label</a:t>
            </a:r>
            <a:r>
              <a:rPr lang="fi-FI" dirty="0"/>
              <a:t>” viittaa kaikkiin sivulla oleviin ”</a:t>
            </a:r>
            <a:r>
              <a:rPr lang="fi-FI" dirty="0" err="1"/>
              <a:t>Label</a:t>
            </a:r>
            <a:r>
              <a:rPr lang="fi-FI" dirty="0"/>
              <a:t>”-elementteihin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6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F7A22BA-23FF-476E-887A-30118A1C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Controllers</a:t>
            </a:r>
            <a:endParaRPr lang="en-US" dirty="0"/>
          </a:p>
        </p:txBody>
      </p:sp>
      <p:pic>
        <p:nvPicPr>
          <p:cNvPr id="9" name="Sisällön paikkamerkki 8" descr="Näyttöleike">
            <a:extLst>
              <a:ext uri="{FF2B5EF4-FFF2-40B4-BE49-F238E27FC236}">
                <a16:creationId xmlns:a16="http://schemas.microsoft.com/office/drawing/2014/main" id="{D926A122-C94E-4A5D-9213-1C1AEECDFD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32" b="2651"/>
          <a:stretch/>
        </p:blipFill>
        <p:spPr>
          <a:xfrm>
            <a:off x="4703923" y="276725"/>
            <a:ext cx="7231404" cy="6128557"/>
          </a:xfrm>
        </p:spPr>
      </p:pic>
      <p:sp>
        <p:nvSpPr>
          <p:cNvPr id="10" name="Sisällön paikkamerkki 9">
            <a:extLst>
              <a:ext uri="{FF2B5EF4-FFF2-40B4-BE49-F238E27FC236}">
                <a16:creationId xmlns:a16="http://schemas.microsoft.com/office/drawing/2014/main" id="{26F5E933-FE61-45FC-A695-B099BB5B5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2056091"/>
            <a:ext cx="3877763" cy="4200245"/>
          </a:xfrm>
        </p:spPr>
        <p:txBody>
          <a:bodyPr/>
          <a:lstStyle/>
          <a:p>
            <a:r>
              <a:rPr lang="fi-FI" dirty="0"/>
              <a:t>Kontrollerissa, jos käytetään näkymää (</a:t>
            </a:r>
            <a:r>
              <a:rPr lang="fi-FI" dirty="0" err="1"/>
              <a:t>view</a:t>
            </a:r>
            <a:r>
              <a:rPr lang="fi-FI" dirty="0"/>
              <a:t>), niin näkymä </a:t>
            </a:r>
            <a:r>
              <a:rPr lang="fi-FI" dirty="0" err="1"/>
              <a:t>saadan</a:t>
            </a:r>
            <a:r>
              <a:rPr lang="fi-FI" dirty="0"/>
              <a:t> avattua kutsumalla komentoa $.</a:t>
            </a:r>
            <a:r>
              <a:rPr lang="fi-FI" i="1" dirty="0" err="1"/>
              <a:t>näkymä</a:t>
            </a:r>
            <a:r>
              <a:rPr lang="fi-FI" dirty="0" err="1"/>
              <a:t>.open</a:t>
            </a:r>
            <a:r>
              <a:rPr lang="fi-FI" dirty="0"/>
              <a:t>();</a:t>
            </a:r>
          </a:p>
          <a:p>
            <a:r>
              <a:rPr lang="fi-FI" dirty="0"/>
              <a:t>Näkymälle luotuihin elementteihin päästään käsiksi ”$.”-alkuisella komennolla.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15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598</Words>
  <Application>Microsoft Office PowerPoint</Application>
  <PresentationFormat>Laajakuva</PresentationFormat>
  <Paragraphs>99</Paragraphs>
  <Slides>14</Slides>
  <Notes>8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</vt:lpstr>
      <vt:lpstr>Appcelerator Titanium</vt:lpstr>
      <vt:lpstr>Kuvaus</vt:lpstr>
      <vt:lpstr>Työkaluista</vt:lpstr>
      <vt:lpstr>Koodauksesta</vt:lpstr>
      <vt:lpstr>PowerPoint-esitys</vt:lpstr>
      <vt:lpstr>Ohjelman rakenne</vt:lpstr>
      <vt:lpstr>Views</vt:lpstr>
      <vt:lpstr>Styles</vt:lpstr>
      <vt:lpstr>Controllers</vt:lpstr>
      <vt:lpstr>Widget</vt:lpstr>
      <vt:lpstr>Tekemämme Demo</vt:lpstr>
      <vt:lpstr>Titaniumin hyvät puolet</vt:lpstr>
      <vt:lpstr>Huonoja puolia</vt:lpstr>
      <vt:lpstr>Kysymyksiä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Appcelerator Titanium</dc:title>
  <cp:lastModifiedBy>Seuranen Valtteri</cp:lastModifiedBy>
  <cp:revision>2</cp:revision>
  <dcterms:modified xsi:type="dcterms:W3CDTF">2017-10-25T01:06:15Z</dcterms:modified>
</cp:coreProperties>
</file>