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B2C8A-7543-438D-B53A-37A5BDAEBAC6}" v="1" dt="2017-12-13T02:26:19.853"/>
    <p1510:client id="{BBDD1007-B54C-44AA-80D1-A04344404ADF}" v="27" dt="2017-12-13T02:27:13.185"/>
    <p1510:client id="{06D540A8-78C1-4356-96E6-24FC40A093D8}" v="192" dt="2017-12-13T02:53:2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ranen Valtteri" userId="55e53198-6b36-4412-b4f5-bd2c1f7c6d01" providerId="ADAL" clId="{06D540A8-78C1-4356-96E6-24FC40A093D8}"/>
    <pc:docChg chg="undo custSel addSld delSld modSld">
      <pc:chgData name="Seuranen Valtteri" userId="55e53198-6b36-4412-b4f5-bd2c1f7c6d01" providerId="ADAL" clId="{06D540A8-78C1-4356-96E6-24FC40A093D8}" dt="2017-12-13T03:15:32.727" v="555" actId="20577"/>
      <pc:docMkLst>
        <pc:docMk/>
      </pc:docMkLst>
      <pc:sldChg chg="modSp 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109857222" sldId="256"/>
        </pc:sldMkLst>
        <pc:spChg chg="mod">
          <ac:chgData name="Seuranen Valtteri" userId="55e53198-6b36-4412-b4f5-bd2c1f7c6d01" providerId="ADAL" clId="{06D540A8-78C1-4356-96E6-24FC40A093D8}" dt="2017-12-13T02:33:12.091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Transition modAnim">
        <pc:chgData name="Seuranen Valtteri" userId="55e53198-6b36-4412-b4f5-bd2c1f7c6d01" providerId="ADAL" clId="{06D540A8-78C1-4356-96E6-24FC40A093D8}" dt="2017-12-13T02:55:01.833" v="199" actId="2696"/>
        <pc:sldMkLst>
          <pc:docMk/>
          <pc:sldMk cId="1679928721" sldId="257"/>
        </pc:sldMkLst>
        <pc:spChg chg="mod">
          <ac:chgData name="Seuranen Valtteri" userId="55e53198-6b36-4412-b4f5-bd2c1f7c6d01" providerId="ADAL" clId="{06D540A8-78C1-4356-96E6-24FC40A093D8}" dt="2017-12-13T02:38:31.896" v="101" actId="20577"/>
          <ac:spMkLst>
            <pc:docMk/>
            <pc:sldMk cId="1679928721" sldId="257"/>
            <ac:spMk id="3" creationId="{C0C554EF-D170-4803-BC62-F28EFF858949}"/>
          </ac:spMkLst>
        </pc:spChg>
      </pc:sldChg>
      <pc:sldChg chg="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998660170" sldId="258"/>
        </pc:sldMkLst>
      </pc:sldChg>
      <pc:sldChg chg="modSp 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1475879157" sldId="259"/>
        </pc:sldMkLst>
        <pc:spChg chg="mod">
          <ac:chgData name="Seuranen Valtteri" userId="55e53198-6b36-4412-b4f5-bd2c1f7c6d01" providerId="ADAL" clId="{06D540A8-78C1-4356-96E6-24FC40A093D8}" dt="2017-12-13T02:53:24.039" v="198" actId="14100"/>
          <ac:spMkLst>
            <pc:docMk/>
            <pc:sldMk cId="1475879157" sldId="259"/>
            <ac:spMk id="3" creationId="{417E79DB-022E-4160-9D27-583A8DE4A937}"/>
          </ac:spMkLst>
        </pc:spChg>
      </pc:sldChg>
      <pc:sldChg chg="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850999442" sldId="260"/>
        </pc:sldMkLst>
      </pc:sldChg>
      <pc:sldChg chg="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3585005853" sldId="261"/>
        </pc:sldMkLst>
      </pc:sldChg>
      <pc:sldChg chg="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1940945914" sldId="263"/>
        </pc:sldMkLst>
      </pc:sldChg>
      <pc:sldChg chg="modSp 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544006946" sldId="264"/>
        </pc:sldMkLst>
        <pc:spChg chg="mod">
          <ac:chgData name="Seuranen Valtteri" userId="55e53198-6b36-4412-b4f5-bd2c1f7c6d01" providerId="ADAL" clId="{06D540A8-78C1-4356-96E6-24FC40A093D8}" dt="2017-12-13T02:50:11.903" v="112" actId="20577"/>
          <ac:spMkLst>
            <pc:docMk/>
            <pc:sldMk cId="544006946" sldId="264"/>
            <ac:spMk id="3" creationId="{CFF47FF8-C877-4833-BEDA-210F583C4971}"/>
          </ac:spMkLst>
        </pc:spChg>
      </pc:sldChg>
      <pc:sldChg chg="modSp modTransition">
        <pc:chgData name="Seuranen Valtteri" userId="55e53198-6b36-4412-b4f5-bd2c1f7c6d01" providerId="ADAL" clId="{06D540A8-78C1-4356-96E6-24FC40A093D8}" dt="2017-12-13T02:55:01.833" v="199" actId="2696"/>
        <pc:sldMkLst>
          <pc:docMk/>
          <pc:sldMk cId="2617236010" sldId="265"/>
        </pc:sldMkLst>
        <pc:spChg chg="mod">
          <ac:chgData name="Seuranen Valtteri" userId="55e53198-6b36-4412-b4f5-bd2c1f7c6d01" providerId="ADAL" clId="{06D540A8-78C1-4356-96E6-24FC40A093D8}" dt="2017-12-13T02:39:38.733" v="111" actId="1076"/>
          <ac:spMkLst>
            <pc:docMk/>
            <pc:sldMk cId="2617236010" sldId="265"/>
            <ac:spMk id="3" creationId="{A89A0873-43D2-4DAE-8D10-9E8C62FC8210}"/>
          </ac:spMkLst>
        </pc:spChg>
      </pc:sldChg>
      <pc:sldChg chg="modSp add del">
        <pc:chgData name="Seuranen Valtteri" userId="55e53198-6b36-4412-b4f5-bd2c1f7c6d01" providerId="ADAL" clId="{06D540A8-78C1-4356-96E6-24FC40A093D8}" dt="2017-12-13T03:02:07.524" v="228" actId="2696"/>
        <pc:sldMkLst>
          <pc:docMk/>
          <pc:sldMk cId="1471087054" sldId="266"/>
        </pc:sldMkLst>
        <pc:spChg chg="mod">
          <ac:chgData name="Seuranen Valtteri" userId="55e53198-6b36-4412-b4f5-bd2c1f7c6d01" providerId="ADAL" clId="{06D540A8-78C1-4356-96E6-24FC40A093D8}" dt="2017-12-13T03:01:57.845" v="227" actId="20577"/>
          <ac:spMkLst>
            <pc:docMk/>
            <pc:sldMk cId="1471087054" sldId="266"/>
            <ac:spMk id="2" creationId="{85D87111-BC30-46BE-8CD7-27518CEEB5C9}"/>
          </ac:spMkLst>
        </pc:spChg>
      </pc:sldChg>
      <pc:sldChg chg="addSp delSp modSp add mod setBg">
        <pc:chgData name="Seuranen Valtteri" userId="55e53198-6b36-4412-b4f5-bd2c1f7c6d01" providerId="ADAL" clId="{06D540A8-78C1-4356-96E6-24FC40A093D8}" dt="2017-12-13T03:15:32.727" v="555" actId="20577"/>
        <pc:sldMkLst>
          <pc:docMk/>
          <pc:sldMk cId="2107292962" sldId="266"/>
        </pc:sldMkLst>
        <pc:spChg chg="del">
          <ac:chgData name="Seuranen Valtteri" userId="55e53198-6b36-4412-b4f5-bd2c1f7c6d01" providerId="ADAL" clId="{06D540A8-78C1-4356-96E6-24FC40A093D8}" dt="2017-12-13T03:13:35.495" v="230"/>
          <ac:spMkLst>
            <pc:docMk/>
            <pc:sldMk cId="2107292962" sldId="266"/>
            <ac:spMk id="3" creationId="{44EB74A4-1196-4C81-AC08-94F2790FAD0E}"/>
          </ac:spMkLst>
        </pc:spChg>
        <pc:spChg chg="add del">
          <ac:chgData name="Seuranen Valtteri" userId="55e53198-6b36-4412-b4f5-bd2c1f7c6d01" providerId="ADAL" clId="{06D540A8-78C1-4356-96E6-24FC40A093D8}" dt="2017-12-13T03:13:43.099" v="233" actId="26606"/>
          <ac:spMkLst>
            <pc:docMk/>
            <pc:sldMk cId="2107292962" sldId="266"/>
            <ac:spMk id="18" creationId="{36993C3A-0E30-417B-B76B-0B62A3462F06}"/>
          </ac:spMkLst>
        </pc:spChg>
        <pc:spChg chg="add del">
          <ac:chgData name="Seuranen Valtteri" userId="55e53198-6b36-4412-b4f5-bd2c1f7c6d01" providerId="ADAL" clId="{06D540A8-78C1-4356-96E6-24FC40A093D8}" dt="2017-12-13T03:13:45.257" v="235" actId="26606"/>
          <ac:spMkLst>
            <pc:docMk/>
            <pc:sldMk cId="2107292962" sldId="266"/>
            <ac:spMk id="26" creationId="{084966D2-3C9B-4F47-8231-1DEC33D3BDFE}"/>
          </ac:spMkLst>
        </pc:spChg>
        <pc:spChg chg="add mod">
          <ac:chgData name="Seuranen Valtteri" userId="55e53198-6b36-4412-b4f5-bd2c1f7c6d01" providerId="ADAL" clId="{06D540A8-78C1-4356-96E6-24FC40A093D8}" dt="2017-12-13T03:14:07.173" v="280" actId="14100"/>
          <ac:spMkLst>
            <pc:docMk/>
            <pc:sldMk cId="2107292962" sldId="266"/>
            <ac:spMk id="29" creationId="{6823228F-8AF5-40F0-9D9F-1B1D0A0A3DA1}"/>
          </ac:spMkLst>
        </pc:spChg>
        <pc:spChg chg="add mod">
          <ac:chgData name="Seuranen Valtteri" userId="55e53198-6b36-4412-b4f5-bd2c1f7c6d01" providerId="ADAL" clId="{06D540A8-78C1-4356-96E6-24FC40A093D8}" dt="2017-12-13T03:15:32.727" v="555" actId="20577"/>
          <ac:spMkLst>
            <pc:docMk/>
            <pc:sldMk cId="2107292962" sldId="266"/>
            <ac:spMk id="30" creationId="{00000000-0000-0000-0000-000000000000}"/>
          </ac:spMkLst>
        </pc:spChg>
        <pc:spChg chg="add del mod">
          <ac:chgData name="Seuranen Valtteri" userId="55e53198-6b36-4412-b4f5-bd2c1f7c6d01" providerId="ADAL" clId="{06D540A8-78C1-4356-96E6-24FC40A093D8}" dt="2017-12-13T03:13:45.271" v="237" actId="26606"/>
          <ac:spMkLst>
            <pc:docMk/>
            <pc:sldMk cId="2107292962" sldId="266"/>
            <ac:spMk id="31" creationId="{6823228F-8AF5-40F0-9D9F-1B1D0A0A3DA1}"/>
          </ac:spMkLst>
        </pc:spChg>
        <pc:grpChg chg="add del">
          <ac:chgData name="Seuranen Valtteri" userId="55e53198-6b36-4412-b4f5-bd2c1f7c6d01" providerId="ADAL" clId="{06D540A8-78C1-4356-96E6-24FC40A093D8}" dt="2017-12-13T03:13:43.099" v="233" actId="26606"/>
          <ac:grpSpMkLst>
            <pc:docMk/>
            <pc:sldMk cId="2107292962" sldId="266"/>
            <ac:grpSpMk id="10" creationId="{089D35B1-0ED5-4358-8CAE-A9E49412AAA1}"/>
          </ac:grpSpMkLst>
        </pc:grpChg>
        <pc:grpChg chg="add del">
          <ac:chgData name="Seuranen Valtteri" userId="55e53198-6b36-4412-b4f5-bd2c1f7c6d01" providerId="ADAL" clId="{06D540A8-78C1-4356-96E6-24FC40A093D8}" dt="2017-12-13T03:13:45.257" v="235" actId="26606"/>
          <ac:grpSpMkLst>
            <pc:docMk/>
            <pc:sldMk cId="2107292962" sldId="266"/>
            <ac:grpSpMk id="25" creationId="{089D35B1-0ED5-4358-8CAE-A9E49412AAA1}"/>
          </ac:grpSpMkLst>
        </pc:grpChg>
        <pc:grpChg chg="add del">
          <ac:chgData name="Seuranen Valtteri" userId="55e53198-6b36-4412-b4f5-bd2c1f7c6d01" providerId="ADAL" clId="{06D540A8-78C1-4356-96E6-24FC40A093D8}" dt="2017-12-13T03:13:45.257" v="235" actId="26606"/>
          <ac:grpSpMkLst>
            <pc:docMk/>
            <pc:sldMk cId="2107292962" sldId="266"/>
            <ac:grpSpMk id="27" creationId="{DD65B30C-427F-449E-B039-E288E85D8AFA}"/>
          </ac:grpSpMkLst>
        </pc:grpChg>
        <pc:picChg chg="add mod">
          <ac:chgData name="Seuranen Valtteri" userId="55e53198-6b36-4412-b4f5-bd2c1f7c6d01" providerId="ADAL" clId="{06D540A8-78C1-4356-96E6-24FC40A093D8}" dt="2017-12-13T03:13:50.839" v="239" actId="1076"/>
          <ac:picMkLst>
            <pc:docMk/>
            <pc:sldMk cId="2107292962" sldId="266"/>
            <ac:picMk id="8" creationId="{BAA7C638-AA8A-4DD8-BE35-2DD99765AB96}"/>
          </ac:picMkLst>
        </pc:picChg>
        <pc:picChg chg="add del mod">
          <ac:chgData name="Seuranen Valtteri" userId="55e53198-6b36-4412-b4f5-bd2c1f7c6d01" providerId="ADAL" clId="{06D540A8-78C1-4356-96E6-24FC40A093D8}" dt="2017-12-13T03:13:45.271" v="237" actId="26606"/>
          <ac:picMkLst>
            <pc:docMk/>
            <pc:sldMk cId="2107292962" sldId="266"/>
            <ac:picMk id="32" creationId="{BAA7C638-AA8A-4DD8-BE35-2DD99765AB96}"/>
          </ac:picMkLst>
        </pc:picChg>
      </pc:sldChg>
    </pc:docChg>
  </pc:docChgLst>
  <pc:docChgLst>
    <pc:chgData clId="Web-{BBDD1007-B54C-44AA-80D1-A04344404ADF}"/>
    <pc:docChg chg="modSld">
      <pc:chgData name="" userId="" providerId="" clId="Web-{BBDD1007-B54C-44AA-80D1-A04344404ADF}" dt="2017-12-13T02:47:07.019" v="70"/>
      <pc:docMkLst>
        <pc:docMk/>
      </pc:docMkLst>
      <pc:sldChg chg="modSp">
        <pc:chgData name="" userId="" providerId="" clId="Web-{BBDD1007-B54C-44AA-80D1-A04344404ADF}" dt="2017-12-13T02:47:06.722" v="68"/>
        <pc:sldMkLst>
          <pc:docMk/>
          <pc:sldMk cId="1940945914" sldId="263"/>
        </pc:sldMkLst>
        <pc:spChg chg="mod">
          <ac:chgData name="" userId="" providerId="" clId="Web-{BBDD1007-B54C-44AA-80D1-A04344404ADF}" dt="2017-12-13T02:47:06.722" v="68"/>
          <ac:spMkLst>
            <pc:docMk/>
            <pc:sldMk cId="1940945914" sldId="263"/>
            <ac:spMk id="3" creationId="{75DB3176-709E-47D9-9B13-161F7496DB7C}"/>
          </ac:spMkLst>
        </pc:spChg>
      </pc:sldChg>
      <pc:sldChg chg="modSp">
        <pc:chgData name="" userId="" providerId="" clId="Web-{BBDD1007-B54C-44AA-80D1-A04344404ADF}" dt="2017-12-13T02:27:13.185" v="58"/>
        <pc:sldMkLst>
          <pc:docMk/>
          <pc:sldMk cId="544006946" sldId="264"/>
        </pc:sldMkLst>
        <pc:spChg chg="mod">
          <ac:chgData name="" userId="" providerId="" clId="Web-{BBDD1007-B54C-44AA-80D1-A04344404ADF}" dt="2017-12-13T02:27:13.185" v="58"/>
          <ac:spMkLst>
            <pc:docMk/>
            <pc:sldMk cId="544006946" sldId="264"/>
            <ac:spMk id="3" creationId="{CFF47FF8-C877-4833-BEDA-210F583C4971}"/>
          </ac:spMkLst>
        </pc:spChg>
      </pc:sldChg>
    </pc:docChg>
  </pc:docChgLst>
  <pc:docChgLst>
    <pc:chgData clId="Web-{44013D17-4940-460D-80E6-2195A3837E9D}"/>
    <pc:docChg chg="modSld">
      <pc:chgData name="" userId="" providerId="" clId="Web-{44013D17-4940-460D-80E6-2195A3837E9D}" dt="2017-12-13T02:25:27.088" v="3"/>
      <pc:docMkLst>
        <pc:docMk/>
      </pc:docMkLst>
      <pc:sldChg chg="addSp delSp modSp">
        <pc:chgData name="" userId="" providerId="" clId="Web-{44013D17-4940-460D-80E6-2195A3837E9D}" dt="2017-12-13T02:25:27.088" v="3"/>
        <pc:sldMkLst>
          <pc:docMk/>
          <pc:sldMk cId="850999442" sldId="260"/>
        </pc:sldMkLst>
        <pc:spChg chg="mod">
          <ac:chgData name="" userId="" providerId="" clId="Web-{44013D17-4940-460D-80E6-2195A3837E9D}" dt="2017-12-13T02:25:22.509" v="2"/>
          <ac:spMkLst>
            <pc:docMk/>
            <pc:sldMk cId="850999442" sldId="260"/>
            <ac:spMk id="2" creationId="{5A9F5BCB-5B8E-4E49-8B8E-72A57E1ACA74}"/>
          </ac:spMkLst>
        </pc:spChg>
        <pc:spChg chg="del">
          <ac:chgData name="" userId="" providerId="" clId="Web-{44013D17-4940-460D-80E6-2195A3837E9D}" dt="2017-12-13T02:25:12.587" v="0"/>
          <ac:spMkLst>
            <pc:docMk/>
            <pc:sldMk cId="850999442" sldId="260"/>
            <ac:spMk id="3" creationId="{EDFB142E-07D6-42BA-8D3E-F65F0221B7C0}"/>
          </ac:spMkLst>
        </pc:spChg>
        <pc:picChg chg="add mod ord">
          <ac:chgData name="" userId="" providerId="" clId="Web-{44013D17-4940-460D-80E6-2195A3837E9D}" dt="2017-12-13T02:25:27.088" v="3"/>
          <ac:picMkLst>
            <pc:docMk/>
            <pc:sldMk cId="850999442" sldId="260"/>
            <ac:picMk id="4" creationId="{2CB8E163-A346-43D4-8163-EAF456CBD9CE}"/>
          </ac:picMkLst>
        </pc:picChg>
      </pc:sldChg>
    </pc:docChg>
  </pc:docChgLst>
  <pc:docChgLst>
    <pc:chgData clId="Web-{06C036AF-5EF3-4E1D-BFC8-620775B41695}"/>
    <pc:docChg chg="modSld">
      <pc:chgData name="" userId="" providerId="" clId="Web-{06C036AF-5EF3-4E1D-BFC8-620775B41695}" dt="2017-12-12T23:09:58.858" v="4"/>
      <pc:docMkLst>
        <pc:docMk/>
      </pc:docMkLst>
      <pc:sldChg chg="addSp delSp modSp">
        <pc:chgData name="" userId="" providerId="" clId="Web-{06C036AF-5EF3-4E1D-BFC8-620775B41695}" dt="2017-12-12T23:09:58.858" v="4"/>
        <pc:sldMkLst>
          <pc:docMk/>
          <pc:sldMk cId="3585005853" sldId="261"/>
        </pc:sldMkLst>
        <pc:spChg chg="add del">
          <ac:chgData name="" userId="" providerId="" clId="Web-{06C036AF-5EF3-4E1D-BFC8-620775B41695}" dt="2017-12-12T23:09:52.015" v="2"/>
          <ac:spMkLst>
            <pc:docMk/>
            <pc:sldMk cId="3585005853" sldId="261"/>
            <ac:spMk id="3" creationId="{11F5D675-16A1-472C-95A4-ADF2C1EAFCDA}"/>
          </ac:spMkLst>
        </pc:spChg>
        <pc:picChg chg="add del mod ord">
          <ac:chgData name="" userId="" providerId="" clId="Web-{06C036AF-5EF3-4E1D-BFC8-620775B41695}" dt="2017-12-12T23:09:31.405" v="1"/>
          <ac:picMkLst>
            <pc:docMk/>
            <pc:sldMk cId="3585005853" sldId="261"/>
            <ac:picMk id="4" creationId="{576DBE46-5211-457E-BE71-DC98760746BD}"/>
          </ac:picMkLst>
        </pc:picChg>
        <pc:picChg chg="add mod ord">
          <ac:chgData name="" userId="" providerId="" clId="Web-{06C036AF-5EF3-4E1D-BFC8-620775B41695}" dt="2017-12-12T23:09:58.858" v="4"/>
          <ac:picMkLst>
            <pc:docMk/>
            <pc:sldMk cId="3585005853" sldId="261"/>
            <ac:picMk id="6" creationId="{4C3F6399-670F-4799-9EF7-49BC3BFC0279}"/>
          </ac:picMkLst>
        </pc:picChg>
      </pc:sldChg>
    </pc:docChg>
  </pc:docChgLst>
  <pc:docChgLst>
    <pc:chgData clId="Web-{269B2C8A-7543-438D-B53A-37A5BDAEBAC6}"/>
    <pc:docChg chg="modSld">
      <pc:chgData name="" userId="" providerId="" clId="Web-{269B2C8A-7543-438D-B53A-37A5BDAEBAC6}" dt="2017-12-13T02:26:22.478" v="4"/>
      <pc:docMkLst>
        <pc:docMk/>
      </pc:docMkLst>
      <pc:sldChg chg="modSp">
        <pc:chgData name="" userId="" providerId="" clId="Web-{269B2C8A-7543-438D-B53A-37A5BDAEBAC6}" dt="2017-12-13T02:26:19.853" v="2"/>
        <pc:sldMkLst>
          <pc:docMk/>
          <pc:sldMk cId="544006946" sldId="264"/>
        </pc:sldMkLst>
        <pc:spChg chg="mod">
          <ac:chgData name="" userId="" providerId="" clId="Web-{269B2C8A-7543-438D-B53A-37A5BDAEBAC6}" dt="2017-12-13T02:26:19.853" v="2"/>
          <ac:spMkLst>
            <pc:docMk/>
            <pc:sldMk cId="544006946" sldId="264"/>
            <ac:spMk id="3" creationId="{CFF47FF8-C877-4833-BEDA-210F583C4971}"/>
          </ac:spMkLst>
        </pc:spChg>
      </pc:sldChg>
    </pc:docChg>
  </pc:docChgLst>
  <pc:docChgLst>
    <pc:chgData clId="Web-{C7F08B5B-0838-4007-B7BE-7E6AC7BDBA2C}"/>
    <pc:docChg chg="modSld">
      <pc:chgData name="" userId="" providerId="" clId="Web-{C7F08B5B-0838-4007-B7BE-7E6AC7BDBA2C}" dt="2017-12-12T22:58:51.485" v="151"/>
      <pc:docMkLst>
        <pc:docMk/>
      </pc:docMkLst>
      <pc:sldChg chg="modSp">
        <pc:chgData name="" userId="" providerId="" clId="Web-{C7F08B5B-0838-4007-B7BE-7E6AC7BDBA2C}" dt="2017-12-12T22:54:47.182" v="125"/>
        <pc:sldMkLst>
          <pc:docMk/>
          <pc:sldMk cId="998660170" sldId="258"/>
        </pc:sldMkLst>
        <pc:spChg chg="mod">
          <ac:chgData name="" userId="" providerId="" clId="Web-{C7F08B5B-0838-4007-B7BE-7E6AC7BDBA2C}" dt="2017-12-12T22:54:47.182" v="125"/>
          <ac:spMkLst>
            <pc:docMk/>
            <pc:sldMk cId="998660170" sldId="258"/>
            <ac:spMk id="3" creationId="{FC866959-1BC9-41FE-AF39-F402B0E61BC0}"/>
          </ac:spMkLst>
        </pc:spChg>
      </pc:sldChg>
      <pc:sldChg chg="modSp">
        <pc:chgData name="" userId="" providerId="" clId="Web-{C7F08B5B-0838-4007-B7BE-7E6AC7BDBA2C}" dt="2017-12-12T22:51:06.723" v="115"/>
        <pc:sldMkLst>
          <pc:docMk/>
          <pc:sldMk cId="1475879157" sldId="259"/>
        </pc:sldMkLst>
        <pc:spChg chg="mod">
          <ac:chgData name="" userId="" providerId="" clId="Web-{C7F08B5B-0838-4007-B7BE-7E6AC7BDBA2C}" dt="2017-12-12T22:51:06.723" v="115"/>
          <ac:spMkLst>
            <pc:docMk/>
            <pc:sldMk cId="1475879157" sldId="259"/>
            <ac:spMk id="3" creationId="{417E79DB-022E-4160-9D27-583A8DE4A937}"/>
          </ac:spMkLst>
        </pc:spChg>
      </pc:sldChg>
      <pc:sldChg chg="modSp">
        <pc:chgData name="" userId="" providerId="" clId="Web-{C7F08B5B-0838-4007-B7BE-7E6AC7BDBA2C}" dt="2017-12-12T22:58:51.485" v="150"/>
        <pc:sldMkLst>
          <pc:docMk/>
          <pc:sldMk cId="3585005853" sldId="261"/>
        </pc:sldMkLst>
        <pc:spChg chg="mod">
          <ac:chgData name="" userId="" providerId="" clId="Web-{C7F08B5B-0838-4007-B7BE-7E6AC7BDBA2C}" dt="2017-12-12T22:58:51.485" v="150"/>
          <ac:spMkLst>
            <pc:docMk/>
            <pc:sldMk cId="3585005853" sldId="261"/>
            <ac:spMk id="3" creationId="{11F5D675-16A1-472C-95A4-ADF2C1EAFCDA}"/>
          </ac:spMkLst>
        </pc:spChg>
      </pc:sldChg>
      <pc:sldChg chg="modSp">
        <pc:chgData name="" userId="" providerId="" clId="Web-{C7F08B5B-0838-4007-B7BE-7E6AC7BDBA2C}" dt="2017-12-12T22:51:02.379" v="111"/>
        <pc:sldMkLst>
          <pc:docMk/>
          <pc:sldMk cId="2617236010" sldId="265"/>
        </pc:sldMkLst>
        <pc:spChg chg="mod">
          <ac:chgData name="" userId="" providerId="" clId="Web-{C7F08B5B-0838-4007-B7BE-7E6AC7BDBA2C}" dt="2017-12-12T22:51:02.379" v="111"/>
          <ac:spMkLst>
            <pc:docMk/>
            <pc:sldMk cId="2617236010" sldId="265"/>
            <ac:spMk id="3" creationId="{A89A0873-43D2-4DAE-8D10-9E8C62FC82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1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.labranet.jamk.fi/~K2470/mobile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Bluetooth </a:t>
            </a:r>
            <a:r>
              <a:rPr lang="en-US" err="1"/>
              <a:t>valokuvakehys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Antti </a:t>
            </a:r>
            <a:r>
              <a:rPr lang="en-US" dirty="0" err="1"/>
              <a:t>Tuovinen</a:t>
            </a:r>
            <a:r>
              <a:rPr lang="en-US" dirty="0"/>
              <a:t>, </a:t>
            </a:r>
          </a:p>
          <a:p>
            <a:r>
              <a:rPr lang="en-US" dirty="0"/>
              <a:t>Valtteri Seuranen, K1967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26F2-E72F-4120-9483-D77E1204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Kysyttävää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7FF8-C877-4833-BEDA-210F583C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materiaalit</a:t>
            </a:r>
            <a:r>
              <a:rPr lang="en-US" dirty="0"/>
              <a:t> </a:t>
            </a:r>
            <a:r>
              <a:rPr lang="en-US" dirty="0" err="1"/>
              <a:t>löytyvät</a:t>
            </a:r>
            <a:r>
              <a:rPr lang="en-US" dirty="0"/>
              <a:t> </a:t>
            </a:r>
            <a:r>
              <a:rPr lang="en-US" dirty="0" err="1"/>
              <a:t>osoitteesta</a:t>
            </a:r>
            <a:r>
              <a:rPr lang="en-US" dirty="0"/>
              <a:t>: https://github.com/Gitvalt/Bluetooth_Mobile_Project</a:t>
            </a:r>
          </a:p>
        </p:txBody>
      </p:sp>
    </p:spTree>
    <p:extLst>
      <p:ext uri="{BB962C8B-B14F-4D97-AF65-F5344CB8AC3E}">
        <p14:creationId xmlns:p14="http://schemas.microsoft.com/office/powerpoint/2010/main" val="5440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F97-CA17-4C9E-80D6-9703E7AB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Työn</a:t>
            </a:r>
            <a:r>
              <a:rPr lang="en-US" dirty="0"/>
              <a:t> </a:t>
            </a:r>
            <a:r>
              <a:rPr lang="en-US" dirty="0" err="1"/>
              <a:t>kuvaus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4EF-D170-4803-BC62-F28EFF85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mobiiliprojekti</a:t>
            </a:r>
            <a:r>
              <a:rPr lang="en-US" dirty="0"/>
              <a:t> on </a:t>
            </a:r>
            <a:r>
              <a:rPr lang="en-US" dirty="0" err="1"/>
              <a:t>jatkoa</a:t>
            </a:r>
            <a:r>
              <a:rPr lang="en-US" dirty="0"/>
              <a:t> "Android Development"-</a:t>
            </a:r>
            <a:r>
              <a:rPr lang="en-US" dirty="0" err="1"/>
              <a:t>kurssilla</a:t>
            </a:r>
            <a:r>
              <a:rPr lang="en-US" dirty="0"/>
              <a:t> </a:t>
            </a:r>
            <a:r>
              <a:rPr lang="en-US" dirty="0" err="1"/>
              <a:t>tehtyyn</a:t>
            </a:r>
            <a:r>
              <a:rPr lang="en-US" dirty="0"/>
              <a:t> </a:t>
            </a:r>
            <a:r>
              <a:rPr lang="en-US" dirty="0" err="1"/>
              <a:t>tutkimustyöhön</a:t>
            </a:r>
            <a:r>
              <a:rPr lang="en-US" dirty="0"/>
              <a:t>.</a:t>
            </a:r>
          </a:p>
          <a:p>
            <a:r>
              <a:rPr lang="en-US" dirty="0" err="1"/>
              <a:t>Tarkoituksena</a:t>
            </a:r>
            <a:r>
              <a:rPr lang="en-US" dirty="0"/>
              <a:t> </a:t>
            </a:r>
            <a:r>
              <a:rPr lang="en-US" dirty="0" err="1"/>
              <a:t>kehittää</a:t>
            </a:r>
            <a:r>
              <a:rPr lang="en-US" dirty="0"/>
              <a:t> Bluetooth-</a:t>
            </a:r>
            <a:r>
              <a:rPr lang="en-US" dirty="0" err="1"/>
              <a:t>yhteyttä</a:t>
            </a:r>
            <a:r>
              <a:rPr lang="en-US" dirty="0"/>
              <a:t> </a:t>
            </a:r>
            <a:r>
              <a:rPr lang="en-US" dirty="0" err="1"/>
              <a:t>hyödyntävä</a:t>
            </a:r>
            <a:r>
              <a:rPr lang="en-US" dirty="0"/>
              <a:t> </a:t>
            </a:r>
            <a:r>
              <a:rPr lang="en-US" dirty="0" err="1"/>
              <a:t>valokuvakehysjärjestelmä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E870-C6D7-4310-9588-E5C767DF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Käytetyt</a:t>
            </a:r>
            <a:r>
              <a:rPr lang="en-US" dirty="0"/>
              <a:t> </a:t>
            </a:r>
            <a:r>
              <a:rPr lang="en-US" dirty="0" err="1"/>
              <a:t>teknologiat</a:t>
            </a:r>
            <a:r>
              <a:rPr lang="en-US" dirty="0"/>
              <a:t> ja </a:t>
            </a:r>
            <a:r>
              <a:rPr lang="en-US" dirty="0" err="1"/>
              <a:t>laitteet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79DB-022E-4160-9D27-583A8DE4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aktiviteetti</a:t>
            </a:r>
            <a:endParaRPr lang="en-US" dirty="0"/>
          </a:p>
          <a:p>
            <a:r>
              <a:rPr lang="en-US" dirty="0"/>
              <a:t>Python v3, </a:t>
            </a:r>
            <a:r>
              <a:rPr lang="en-US" dirty="0" err="1"/>
              <a:t>valokuvakehys</a:t>
            </a:r>
            <a:endParaRPr lang="en-US" dirty="0"/>
          </a:p>
          <a:p>
            <a:pPr lvl="1"/>
            <a:r>
              <a:rPr lang="en-US" dirty="0" err="1"/>
              <a:t>Pybluez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hallintamoduuli</a:t>
            </a:r>
            <a:endParaRPr lang="en-US" dirty="0"/>
          </a:p>
          <a:p>
            <a:pPr lvl="1"/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graafinen</a:t>
            </a:r>
            <a:r>
              <a:rPr lang="en-US" dirty="0"/>
              <a:t> </a:t>
            </a:r>
            <a:r>
              <a:rPr lang="en-US" dirty="0" err="1"/>
              <a:t>käyttöliittymä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3295-B8E0-4923-80A8-80B2785A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Ominaisuudet</a:t>
            </a:r>
            <a:r>
              <a:rPr lang="en-US"/>
              <a:t> ja </a:t>
            </a:r>
            <a:r>
              <a:rPr lang="en-US" err="1"/>
              <a:t>tavoitteet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6959-1BC9-41FE-AF39-F402B0E6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Bluetooth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tunnistaminen</a:t>
            </a:r>
            <a:r>
              <a:rPr lang="en-US" dirty="0"/>
              <a:t> ja </a:t>
            </a:r>
            <a:r>
              <a:rPr lang="en-US" dirty="0" err="1"/>
              <a:t>yhteyksien</a:t>
            </a:r>
            <a:r>
              <a:rPr lang="en-US" dirty="0"/>
              <a:t> </a:t>
            </a:r>
            <a:r>
              <a:rPr lang="en-US" dirty="0" err="1"/>
              <a:t>luominen</a:t>
            </a:r>
            <a:endParaRPr lang="en-US" dirty="0"/>
          </a:p>
          <a:p>
            <a:r>
              <a:rPr lang="en-US" dirty="0" err="1"/>
              <a:t>Kuvien</a:t>
            </a:r>
            <a:r>
              <a:rPr lang="en-US" dirty="0"/>
              <a:t> </a:t>
            </a:r>
            <a:r>
              <a:rPr lang="en-US" dirty="0" err="1"/>
              <a:t>hakeminen</a:t>
            </a:r>
            <a:r>
              <a:rPr lang="en-US" dirty="0"/>
              <a:t> </a:t>
            </a:r>
            <a:r>
              <a:rPr lang="en-US" dirty="0" err="1"/>
              <a:t>galleriasta</a:t>
            </a:r>
            <a:r>
              <a:rPr lang="en-US" dirty="0"/>
              <a:t> tai </a:t>
            </a:r>
            <a:r>
              <a:rPr lang="en-US" dirty="0" err="1"/>
              <a:t>kamerasta</a:t>
            </a:r>
            <a:r>
              <a:rPr lang="en-US" dirty="0"/>
              <a:t>.</a:t>
            </a:r>
          </a:p>
          <a:p>
            <a:r>
              <a:rPr lang="en-US" dirty="0" err="1"/>
              <a:t>Kuvat</a:t>
            </a:r>
            <a:r>
              <a:rPr lang="en-US" dirty="0"/>
              <a:t> </a:t>
            </a:r>
            <a:r>
              <a:rPr lang="en-US" dirty="0" err="1"/>
              <a:t>siirretään</a:t>
            </a:r>
            <a:r>
              <a:rPr lang="en-US" dirty="0"/>
              <a:t> Bluetooth-</a:t>
            </a:r>
            <a:r>
              <a:rPr lang="en-US" dirty="0" err="1"/>
              <a:t>yhteyden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puhelimesta</a:t>
            </a:r>
            <a:r>
              <a:rPr lang="en-US" dirty="0"/>
              <a:t> </a:t>
            </a:r>
            <a:r>
              <a:rPr lang="en-US" dirty="0" err="1"/>
              <a:t>valokuvakehykseen</a:t>
            </a:r>
            <a:r>
              <a:rPr lang="en-US" dirty="0"/>
              <a:t> tai </a:t>
            </a:r>
            <a:r>
              <a:rPr lang="en-US" dirty="0" err="1"/>
              <a:t>toisinpäin</a:t>
            </a:r>
            <a:endParaRPr lang="en-US" dirty="0"/>
          </a:p>
          <a:p>
            <a:r>
              <a:rPr lang="en-US" dirty="0" err="1"/>
              <a:t>Valokuvakehys</a:t>
            </a:r>
            <a:r>
              <a:rPr lang="en-US" dirty="0"/>
              <a:t> </a:t>
            </a:r>
            <a:r>
              <a:rPr lang="en-US" dirty="0" err="1"/>
              <a:t>vastaanottaessaan</a:t>
            </a:r>
            <a:r>
              <a:rPr lang="en-US" dirty="0"/>
              <a:t> </a:t>
            </a:r>
            <a:r>
              <a:rPr lang="en-US" dirty="0" err="1"/>
              <a:t>kuvan</a:t>
            </a:r>
            <a:r>
              <a:rPr lang="en-US" dirty="0"/>
              <a:t> </a:t>
            </a:r>
            <a:r>
              <a:rPr lang="en-US" dirty="0" err="1"/>
              <a:t>alkaa</a:t>
            </a:r>
            <a:r>
              <a:rPr lang="en-US" dirty="0"/>
              <a:t> </a:t>
            </a:r>
            <a:r>
              <a:rPr lang="en-US" dirty="0" err="1"/>
              <a:t>näyttämään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6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7DB-483C-4C75-AC09-B356DE88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Sovelluksen</a:t>
            </a:r>
            <a:r>
              <a:rPr lang="en-US"/>
              <a:t> tai </a:t>
            </a:r>
            <a:r>
              <a:rPr lang="en-US" err="1"/>
              <a:t>teknologian</a:t>
            </a:r>
            <a:r>
              <a:rPr lang="en-US"/>
              <a:t> </a:t>
            </a:r>
            <a:r>
              <a:rPr lang="en-US" err="1"/>
              <a:t>vaatimukset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0873-43D2-4DAE-8D10-9E8C62FC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43" y="2438399"/>
            <a:ext cx="9230340" cy="3124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Android </a:t>
            </a:r>
            <a:r>
              <a:rPr lang="en-US" sz="1400" dirty="0" err="1"/>
              <a:t>puhelin</a:t>
            </a:r>
            <a:r>
              <a:rPr lang="en-US" sz="1400" dirty="0"/>
              <a:t> </a:t>
            </a:r>
            <a:r>
              <a:rPr lang="en-US" sz="1400" dirty="0" err="1"/>
              <a:t>täytyy</a:t>
            </a:r>
            <a:r>
              <a:rPr lang="en-US" sz="1400" dirty="0"/>
              <a:t> </a:t>
            </a:r>
            <a:r>
              <a:rPr lang="en-US" sz="1400" dirty="0" err="1"/>
              <a:t>antaa</a:t>
            </a:r>
            <a:r>
              <a:rPr lang="en-US" sz="1400" dirty="0"/>
              <a:t> </a:t>
            </a:r>
            <a:r>
              <a:rPr lang="en-US" sz="1400" dirty="0" err="1"/>
              <a:t>luvat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Fine, Coarse </a:t>
            </a:r>
            <a:r>
              <a:rPr lang="en-US" sz="1400" dirty="0" err="1"/>
              <a:t>sijaintitiedoille</a:t>
            </a:r>
            <a:r>
              <a:rPr lang="en-US" sz="1400" dirty="0"/>
              <a:t> </a:t>
            </a:r>
          </a:p>
          <a:p>
            <a:pPr lvl="2"/>
            <a:r>
              <a:rPr lang="en-US" sz="1400" dirty="0"/>
              <a:t>(ACCESS_FINE_LOCATION, ACCESS_COARSE_LOCATION)</a:t>
            </a:r>
          </a:p>
          <a:p>
            <a:pPr lvl="1"/>
            <a:r>
              <a:rPr lang="en-US" sz="1400" dirty="0"/>
              <a:t>Bluetooth </a:t>
            </a:r>
            <a:r>
              <a:rPr lang="en-US" sz="1400" dirty="0" err="1"/>
              <a:t>moduulille</a:t>
            </a:r>
            <a:endParaRPr lang="en-US" sz="1400" dirty="0"/>
          </a:p>
          <a:p>
            <a:pPr lvl="2"/>
            <a:r>
              <a:rPr lang="en-US" sz="1400" dirty="0"/>
              <a:t>(BLUETOOTH, BLUETOOTH_ADMIN)</a:t>
            </a:r>
          </a:p>
          <a:p>
            <a:pPr lvl="1"/>
            <a:r>
              <a:rPr lang="en-US" sz="1400" dirty="0" err="1"/>
              <a:t>Tiedostojen</a:t>
            </a:r>
            <a:r>
              <a:rPr lang="en-US" sz="1400" dirty="0"/>
              <a:t> </a:t>
            </a:r>
            <a:r>
              <a:rPr lang="en-US" sz="1400" dirty="0" err="1"/>
              <a:t>kirjoitukselle</a:t>
            </a:r>
            <a:endParaRPr lang="en-US" sz="1400" dirty="0"/>
          </a:p>
          <a:p>
            <a:pPr lvl="2"/>
            <a:r>
              <a:rPr lang="en-US" sz="1400" dirty="0"/>
              <a:t>WRITE_EXTERNAL_STORAGE</a:t>
            </a:r>
          </a:p>
          <a:p>
            <a:pPr lvl="1"/>
            <a:endParaRPr lang="en-US" sz="1400" dirty="0"/>
          </a:p>
          <a:p>
            <a:r>
              <a:rPr lang="en-US" sz="1400" dirty="0" err="1"/>
              <a:t>Valokuvakehys</a:t>
            </a:r>
            <a:r>
              <a:rPr lang="en-US" sz="1400" dirty="0"/>
              <a:t> </a:t>
            </a:r>
            <a:r>
              <a:rPr lang="en-US" sz="1400" dirty="0" err="1"/>
              <a:t>tarvitsee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Python v3 </a:t>
            </a:r>
            <a:r>
              <a:rPr lang="en-US" sz="1400" dirty="0" err="1"/>
              <a:t>asennettuna</a:t>
            </a:r>
            <a:endParaRPr lang="en-US" sz="1400" dirty="0"/>
          </a:p>
          <a:p>
            <a:pPr lvl="1"/>
            <a:r>
              <a:rPr lang="en-US" sz="1400" dirty="0"/>
              <a:t>Bluetooth </a:t>
            </a:r>
            <a:r>
              <a:rPr lang="en-US" sz="1400" dirty="0" err="1"/>
              <a:t>yhteys</a:t>
            </a:r>
            <a:r>
              <a:rPr lang="en-US" sz="1400" dirty="0"/>
              <a:t> on </a:t>
            </a:r>
            <a:r>
              <a:rPr lang="en-US" sz="1400" dirty="0" err="1"/>
              <a:t>oltava</a:t>
            </a:r>
            <a:r>
              <a:rPr lang="en-US" sz="1400" dirty="0"/>
              <a:t> </a:t>
            </a:r>
            <a:r>
              <a:rPr lang="en-US" sz="1400" dirty="0" err="1"/>
              <a:t>tuettuna</a:t>
            </a:r>
            <a:endParaRPr lang="en-US" sz="1400" dirty="0"/>
          </a:p>
          <a:p>
            <a:pPr lvl="1"/>
            <a:r>
              <a:rPr lang="en-US" sz="1400" dirty="0" err="1"/>
              <a:t>Tkinter</a:t>
            </a:r>
            <a:r>
              <a:rPr lang="en-US" sz="1400" dirty="0"/>
              <a:t> ja </a:t>
            </a:r>
            <a:r>
              <a:rPr lang="en-US" sz="1400" dirty="0" err="1"/>
              <a:t>PyBluez</a:t>
            </a:r>
            <a:r>
              <a:rPr lang="en-US" sz="1400" dirty="0"/>
              <a:t> python-</a:t>
            </a:r>
            <a:r>
              <a:rPr lang="en-US" sz="1400" dirty="0" err="1"/>
              <a:t>moduulit</a:t>
            </a:r>
            <a:r>
              <a:rPr lang="en-US" sz="1400" dirty="0"/>
              <a:t> </a:t>
            </a:r>
            <a:r>
              <a:rPr lang="en-US" sz="1400" dirty="0" err="1"/>
              <a:t>asennettuna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2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5BCB-5B8E-4E49-8B8E-72A57E1A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99" y="-314325"/>
            <a:ext cx="10515600" cy="1325563"/>
          </a:xfrm>
        </p:spPr>
        <p:txBody>
          <a:bodyPr/>
          <a:lstStyle/>
          <a:p>
            <a:r>
              <a:rPr lang="en-US"/>
              <a:t>Android-</a:t>
            </a:r>
            <a:r>
              <a:rPr lang="en-US" err="1"/>
              <a:t>sovelluksen</a:t>
            </a:r>
            <a:r>
              <a:rPr lang="en-US"/>
              <a:t> </a:t>
            </a:r>
            <a:r>
              <a:rPr lang="en-US" err="1"/>
              <a:t>toimintamalli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8E163-A346-43D4-8163-EAF456CB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295" y="691294"/>
            <a:ext cx="8265330" cy="6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E6C0-D3D3-4AC0-A7EA-39D64DAC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Valokuvakehys</a:t>
            </a:r>
            <a:r>
              <a:rPr lang="en-US"/>
              <a:t> </a:t>
            </a:r>
            <a:r>
              <a:rPr lang="en-US" err="1"/>
              <a:t>toimintamalli</a:t>
            </a:r>
          </a:p>
        </p:txBody>
      </p:sp>
      <p:pic>
        <p:nvPicPr>
          <p:cNvPr id="6" name="Picture 6" descr="Untitled Diagram (1).png">
            <a:extLst>
              <a:ext uri="{FF2B5EF4-FFF2-40B4-BE49-F238E27FC236}">
                <a16:creationId xmlns:a16="http://schemas.microsoft.com/office/drawing/2014/main" id="{4C3F6399-670F-4799-9EF7-49BC3BFC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25" y="1352649"/>
            <a:ext cx="8984150" cy="52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AA7C638-AA8A-4DD8-BE35-2DD99765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12" y="336255"/>
            <a:ext cx="5621490" cy="61854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6823228F-8AF5-40F0-9D9F-1B1D0A0A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887211"/>
          </a:xfrm>
        </p:spPr>
        <p:txBody>
          <a:bodyPr>
            <a:normAutofit/>
          </a:bodyPr>
          <a:lstStyle/>
          <a:p>
            <a:r>
              <a:rPr lang="fi-FI" sz="2400" dirty="0"/>
              <a:t>Kuvan lataaminen valokuvakehysestä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idx="1"/>
          </p:nvPr>
        </p:nvSpPr>
        <p:spPr>
          <a:xfrm>
            <a:off x="1484311" y="2286001"/>
            <a:ext cx="3333496" cy="350520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Muodostetaan</a:t>
            </a:r>
            <a:r>
              <a:rPr lang="en-US" sz="1600" dirty="0"/>
              <a:t> </a:t>
            </a:r>
            <a:r>
              <a:rPr lang="en-US" sz="1600" dirty="0" err="1"/>
              <a:t>yhteys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Vastaanotetaan</a:t>
            </a:r>
            <a:r>
              <a:rPr lang="en-US" sz="1600" dirty="0"/>
              <a:t> </a:t>
            </a:r>
            <a:r>
              <a:rPr lang="en-US" sz="1600" dirty="0" err="1"/>
              <a:t>tervehdys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Pyydetään</a:t>
            </a:r>
            <a:r>
              <a:rPr lang="en-US" sz="1600" dirty="0"/>
              <a:t> </a:t>
            </a:r>
            <a:r>
              <a:rPr lang="en-US" sz="1600" dirty="0" err="1"/>
              <a:t>kehystä</a:t>
            </a:r>
            <a:r>
              <a:rPr lang="en-US" sz="1600" dirty="0"/>
              <a:t> </a:t>
            </a:r>
            <a:r>
              <a:rPr lang="en-US" sz="1600" dirty="0" err="1"/>
              <a:t>lähettämään</a:t>
            </a:r>
            <a:r>
              <a:rPr lang="en-US" sz="1600" dirty="0"/>
              <a:t> </a:t>
            </a:r>
            <a:r>
              <a:rPr lang="en-US" sz="1600" dirty="0" err="1"/>
              <a:t>sen</a:t>
            </a:r>
            <a:r>
              <a:rPr lang="en-US" sz="1600" dirty="0"/>
              <a:t> </a:t>
            </a:r>
            <a:r>
              <a:rPr lang="en-US" sz="1600" dirty="0" err="1"/>
              <a:t>näyttämä</a:t>
            </a:r>
            <a:r>
              <a:rPr lang="en-US" sz="1600" dirty="0"/>
              <a:t> </a:t>
            </a:r>
            <a:r>
              <a:rPr lang="en-US" sz="1600" dirty="0" err="1"/>
              <a:t>valokuva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Vastaanotetaan</a:t>
            </a:r>
            <a:r>
              <a:rPr lang="en-US" sz="1600" dirty="0"/>
              <a:t> ja </a:t>
            </a:r>
            <a:r>
              <a:rPr lang="en-US" sz="1600" dirty="0" err="1"/>
              <a:t>vahvistetaan</a:t>
            </a:r>
            <a:r>
              <a:rPr lang="en-US" sz="1600" dirty="0"/>
              <a:t> </a:t>
            </a:r>
            <a:r>
              <a:rPr lang="en-US" sz="1600" dirty="0" err="1"/>
              <a:t>kehyksen</a:t>
            </a:r>
            <a:r>
              <a:rPr lang="en-US" sz="1600" dirty="0"/>
              <a:t> </a:t>
            </a:r>
            <a:r>
              <a:rPr lang="en-US" sz="1600" dirty="0" err="1"/>
              <a:t>lähettämän</a:t>
            </a:r>
            <a:r>
              <a:rPr lang="en-US" sz="1600" dirty="0"/>
              <a:t> </a:t>
            </a:r>
            <a:r>
              <a:rPr lang="en-US" sz="1600" dirty="0" err="1"/>
              <a:t>bittien</a:t>
            </a:r>
            <a:r>
              <a:rPr lang="en-US" sz="1600" dirty="0"/>
              <a:t> </a:t>
            </a:r>
            <a:r>
              <a:rPr lang="en-US" sz="1600" dirty="0" err="1"/>
              <a:t>lukumäärä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Vastaanotetaan</a:t>
            </a:r>
            <a:r>
              <a:rPr lang="en-US" sz="1600" dirty="0"/>
              <a:t> </a:t>
            </a:r>
            <a:r>
              <a:rPr lang="en-US" sz="1600" dirty="0" err="1"/>
              <a:t>kehyksen</a:t>
            </a:r>
            <a:r>
              <a:rPr lang="en-US" sz="1600" dirty="0"/>
              <a:t> </a:t>
            </a:r>
            <a:r>
              <a:rPr lang="en-US" sz="1600" dirty="0" err="1"/>
              <a:t>lähettämät</a:t>
            </a:r>
            <a:r>
              <a:rPr lang="en-US" sz="1600" dirty="0"/>
              <a:t> </a:t>
            </a:r>
            <a:r>
              <a:rPr lang="en-US" sz="1600" dirty="0" err="1"/>
              <a:t>bitit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Yhteys</a:t>
            </a:r>
            <a:r>
              <a:rPr lang="en-US" sz="1600" dirty="0"/>
              <a:t> </a:t>
            </a:r>
            <a:r>
              <a:rPr lang="en-US" sz="1600" dirty="0" err="1"/>
              <a:t>katkaistaan</a:t>
            </a:r>
            <a:r>
              <a:rPr lang="en-US" sz="160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29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7AD3-3807-432A-9833-DB4D14DB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Projektin</a:t>
            </a:r>
            <a:r>
              <a:rPr lang="en-US"/>
              <a:t> </a:t>
            </a:r>
            <a:r>
              <a:rPr lang="en-US" err="1"/>
              <a:t>tuotos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3176-709E-47D9-9B13-161F7496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http://student.labranet.jamk.fi/~K2470/mobile.mp4</a:t>
            </a:r>
          </a:p>
        </p:txBody>
      </p:sp>
    </p:spTree>
    <p:extLst>
      <p:ext uri="{BB962C8B-B14F-4D97-AF65-F5344CB8AC3E}">
        <p14:creationId xmlns:p14="http://schemas.microsoft.com/office/powerpoint/2010/main" val="19409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148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Bluetooth valokuvakehys</vt:lpstr>
      <vt:lpstr>Työn kuvaus</vt:lpstr>
      <vt:lpstr>Käytetyt teknologiat ja laitteet</vt:lpstr>
      <vt:lpstr>Ominaisuudet ja tavoitteet</vt:lpstr>
      <vt:lpstr>Sovelluksen tai teknologian vaatimukset</vt:lpstr>
      <vt:lpstr>Android-sovelluksen toimintamalli</vt:lpstr>
      <vt:lpstr>Valokuvakehys toimintamalli</vt:lpstr>
      <vt:lpstr>Kuvan lataaminen valokuvakehysestä</vt:lpstr>
      <vt:lpstr>Projektin tuotos</vt:lpstr>
      <vt:lpstr>Kysyttävää?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valokuvakehys</dc:title>
  <cp:lastModifiedBy>Seuranen Valtteri</cp:lastModifiedBy>
  <cp:revision>1</cp:revision>
  <dcterms:modified xsi:type="dcterms:W3CDTF">2017-12-13T03:15:32Z</dcterms:modified>
</cp:coreProperties>
</file>