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2" r:id="rId3"/>
    <p:sldId id="275" r:id="rId4"/>
    <p:sldId id="261" r:id="rId5"/>
    <p:sldId id="258" r:id="rId6"/>
    <p:sldId id="269" r:id="rId7"/>
    <p:sldId id="265" r:id="rId8"/>
    <p:sldId id="271" r:id="rId9"/>
    <p:sldId id="272" r:id="rId10"/>
    <p:sldId id="273" r:id="rId11"/>
    <p:sldId id="278" r:id="rId12"/>
    <p:sldId id="276" r:id="rId13"/>
    <p:sldId id="277" r:id="rId14"/>
    <p:sldId id="270" r:id="rId15"/>
    <p:sldId id="263" r:id="rId16"/>
    <p:sldId id="264" r:id="rId17"/>
    <p:sldId id="267" r:id="rId18"/>
    <p:sldId id="25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uranen Valtteri" initials="SV" lastIdx="1" clrIdx="0">
    <p:extLst>
      <p:ext uri="{19B8F6BF-5375-455C-9EA6-DF929625EA0E}">
        <p15:presenceInfo xmlns:p15="http://schemas.microsoft.com/office/powerpoint/2012/main" userId="Seuranen Valtt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AC0D5-0949-47D2-BE09-EED1871B264A}" v="356" dt="2017-11-13T20:45:19.447"/>
    <p1510:client id="{5619AC5D-FA47-4353-913A-78C88159F210}" v="315" dt="2017-11-13T20:28:4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2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-1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ranen Valtteri" userId="55e53198-6b36-4412-b4f5-bd2c1f7c6d01" providerId="ADAL" clId="{5619AC5D-FA47-4353-913A-78C88159F210}"/>
    <pc:docChg chg="undo custSel addSld delSld modSld modMainMaster">
      <pc:chgData name="Seuranen Valtteri" userId="55e53198-6b36-4412-b4f5-bd2c1f7c6d01" providerId="ADAL" clId="{5619AC5D-FA47-4353-913A-78C88159F210}" dt="2017-11-14T01:58:47.121" v="3056" actId="14100"/>
      <pc:docMkLst>
        <pc:docMk/>
      </pc:docMkLst>
      <pc:sldChg chg="modSp">
        <pc:chgData name="Seuranen Valtteri" userId="55e53198-6b36-4412-b4f5-bd2c1f7c6d01" providerId="ADAL" clId="{5619AC5D-FA47-4353-913A-78C88159F210}" dt="2017-11-14T01:57:57.250" v="3046" actId="20577"/>
        <pc:sldMkLst>
          <pc:docMk/>
          <pc:sldMk cId="3598029641" sldId="258"/>
        </pc:sldMkLst>
        <pc:spChg chg="mod">
          <ac:chgData name="Seuranen Valtteri" userId="55e53198-6b36-4412-b4f5-bd2c1f7c6d01" providerId="ADAL" clId="{5619AC5D-FA47-4353-913A-78C88159F210}" dt="2017-11-12T19:51:43.811" v="32" actId="14100"/>
          <ac:spMkLst>
            <pc:docMk/>
            <pc:sldMk cId="3598029641" sldId="258"/>
            <ac:spMk id="2" creationId="{00000000-0000-0000-0000-000000000000}"/>
          </ac:spMkLst>
        </pc:spChg>
        <pc:spChg chg="mod">
          <ac:chgData name="Seuranen Valtteri" userId="55e53198-6b36-4412-b4f5-bd2c1f7c6d01" providerId="ADAL" clId="{5619AC5D-FA47-4353-913A-78C88159F210}" dt="2017-11-14T01:57:57.250" v="3046" actId="20577"/>
          <ac:spMkLst>
            <pc:docMk/>
            <pc:sldMk cId="3598029641" sldId="258"/>
            <ac:spMk id="3" creationId="{00000000-0000-0000-0000-000000000000}"/>
          </ac:spMkLst>
        </pc:spChg>
      </pc:sldChg>
      <pc:sldChg chg="modSp addCm delCm modCm">
        <pc:chgData name="Seuranen Valtteri" userId="55e53198-6b36-4412-b4f5-bd2c1f7c6d01" providerId="ADAL" clId="{5619AC5D-FA47-4353-913A-78C88159F210}" dt="2017-11-14T01:58:47.121" v="3056" actId="14100"/>
        <pc:sldMkLst>
          <pc:docMk/>
          <pc:sldMk cId="3307411807" sldId="259"/>
        </pc:sldMkLst>
        <pc:spChg chg="mod">
          <ac:chgData name="Seuranen Valtteri" userId="55e53198-6b36-4412-b4f5-bd2c1f7c6d01" providerId="ADAL" clId="{5619AC5D-FA47-4353-913A-78C88159F210}" dt="2017-11-14T01:58:45.152" v="3055" actId="14100"/>
          <ac:spMkLst>
            <pc:docMk/>
            <pc:sldMk cId="3307411807" sldId="259"/>
            <ac:spMk id="2" creationId="{00000000-0000-0000-0000-000000000000}"/>
          </ac:spMkLst>
        </pc:spChg>
        <pc:spChg chg="mod">
          <ac:chgData name="Seuranen Valtteri" userId="55e53198-6b36-4412-b4f5-bd2c1f7c6d01" providerId="ADAL" clId="{5619AC5D-FA47-4353-913A-78C88159F210}" dt="2017-11-14T01:58:47.121" v="3056" actId="14100"/>
          <ac:spMkLst>
            <pc:docMk/>
            <pc:sldMk cId="3307411807" sldId="259"/>
            <ac:spMk id="3" creationId="{00000000-0000-0000-0000-000000000000}"/>
          </ac:spMkLst>
        </pc:spChg>
      </pc:sldChg>
      <pc:sldChg chg="modSp">
        <pc:chgData name="Seuranen Valtteri" userId="55e53198-6b36-4412-b4f5-bd2c1f7c6d01" providerId="ADAL" clId="{5619AC5D-FA47-4353-913A-78C88159F210}" dt="2017-11-12T19:51:59.876" v="35" actId="27636"/>
        <pc:sldMkLst>
          <pc:docMk/>
          <pc:sldMk cId="3951797480" sldId="261"/>
        </pc:sldMkLst>
        <pc:spChg chg="mod">
          <ac:chgData name="Seuranen Valtteri" userId="55e53198-6b36-4412-b4f5-bd2c1f7c6d01" providerId="ADAL" clId="{5619AC5D-FA47-4353-913A-78C88159F210}" dt="2017-11-12T19:51:59.876" v="35" actId="27636"/>
          <ac:spMkLst>
            <pc:docMk/>
            <pc:sldMk cId="3951797480" sldId="261"/>
            <ac:spMk id="3" creationId="{00000000-0000-0000-0000-000000000000}"/>
          </ac:spMkLst>
        </pc:spChg>
      </pc:sldChg>
      <pc:sldChg chg="modSp">
        <pc:chgData name="Seuranen Valtteri" userId="55e53198-6b36-4412-b4f5-bd2c1f7c6d01" providerId="ADAL" clId="{5619AC5D-FA47-4353-913A-78C88159F210}" dt="2017-11-13T20:09:55.837" v="1325" actId="20577"/>
        <pc:sldMkLst>
          <pc:docMk/>
          <pc:sldMk cId="3371985635" sldId="262"/>
        </pc:sldMkLst>
        <pc:spChg chg="mod">
          <ac:chgData name="Seuranen Valtteri" userId="55e53198-6b36-4412-b4f5-bd2c1f7c6d01" providerId="ADAL" clId="{5619AC5D-FA47-4353-913A-78C88159F210}" dt="2017-11-12T19:55:08.974" v="40" actId="14100"/>
          <ac:spMkLst>
            <pc:docMk/>
            <pc:sldMk cId="3371985635" sldId="262"/>
            <ac:spMk id="2" creationId="{00000000-0000-0000-0000-000000000000}"/>
          </ac:spMkLst>
        </pc:spChg>
        <pc:spChg chg="mod">
          <ac:chgData name="Seuranen Valtteri" userId="55e53198-6b36-4412-b4f5-bd2c1f7c6d01" providerId="ADAL" clId="{5619AC5D-FA47-4353-913A-78C88159F210}" dt="2017-11-13T20:09:55.837" v="1325" actId="20577"/>
          <ac:spMkLst>
            <pc:docMk/>
            <pc:sldMk cId="3371985635" sldId="262"/>
            <ac:spMk id="3" creationId="{00000000-0000-0000-0000-000000000000}"/>
          </ac:spMkLst>
        </pc:spChg>
        <pc:picChg chg="mod">
          <ac:chgData name="Seuranen Valtteri" userId="55e53198-6b36-4412-b4f5-bd2c1f7c6d01" providerId="ADAL" clId="{5619AC5D-FA47-4353-913A-78C88159F210}" dt="2017-11-12T19:55:15.195" v="41" actId="14100"/>
          <ac:picMkLst>
            <pc:docMk/>
            <pc:sldMk cId="3371985635" sldId="262"/>
            <ac:picMk id="4" creationId="{18358514-FE23-4619-90B5-BDCB40186CEC}"/>
          </ac:picMkLst>
        </pc:picChg>
      </pc:sldChg>
      <pc:sldChg chg="modSp">
        <pc:chgData name="Seuranen Valtteri" userId="55e53198-6b36-4412-b4f5-bd2c1f7c6d01" providerId="ADAL" clId="{5619AC5D-FA47-4353-913A-78C88159F210}" dt="2017-11-14T01:58:31.410" v="3052" actId="14100"/>
        <pc:sldMkLst>
          <pc:docMk/>
          <pc:sldMk cId="2611311642" sldId="264"/>
        </pc:sldMkLst>
        <pc:spChg chg="mod">
          <ac:chgData name="Seuranen Valtteri" userId="55e53198-6b36-4412-b4f5-bd2c1f7c6d01" providerId="ADAL" clId="{5619AC5D-FA47-4353-913A-78C88159F210}" dt="2017-11-14T01:58:28.668" v="3051" actId="1076"/>
          <ac:spMkLst>
            <pc:docMk/>
            <pc:sldMk cId="2611311642" sldId="264"/>
            <ac:spMk id="2" creationId="{08C5EF21-7D1C-470F-97E5-F9510BEFF505}"/>
          </ac:spMkLst>
        </pc:spChg>
        <pc:spChg chg="mod">
          <ac:chgData name="Seuranen Valtteri" userId="55e53198-6b36-4412-b4f5-bd2c1f7c6d01" providerId="ADAL" clId="{5619AC5D-FA47-4353-913A-78C88159F210}" dt="2017-11-14T01:58:31.410" v="3052" actId="14100"/>
          <ac:spMkLst>
            <pc:docMk/>
            <pc:sldMk cId="2611311642" sldId="264"/>
            <ac:spMk id="3" creationId="{8EA96421-52D8-4E0A-932F-62FDFA80E26F}"/>
          </ac:spMkLst>
        </pc:spChg>
        <pc:picChg chg="mod">
          <ac:chgData name="Seuranen Valtteri" userId="55e53198-6b36-4412-b4f5-bd2c1f7c6d01" providerId="ADAL" clId="{5619AC5D-FA47-4353-913A-78C88159F210}" dt="2017-11-12T19:51:26.704" v="24" actId="14100"/>
          <ac:picMkLst>
            <pc:docMk/>
            <pc:sldMk cId="2611311642" sldId="264"/>
            <ac:picMk id="4" creationId="{FA03DB6B-5CDD-47B9-BE0D-2C7B4F66974A}"/>
          </ac:picMkLst>
        </pc:picChg>
      </pc:sldChg>
      <pc:sldChg chg="addSp delSp modSp">
        <pc:chgData name="Seuranen Valtteri" userId="55e53198-6b36-4412-b4f5-bd2c1f7c6d01" providerId="ADAL" clId="{5619AC5D-FA47-4353-913A-78C88159F210}" dt="2017-11-14T01:50:18.654" v="2694" actId="20577"/>
        <pc:sldMkLst>
          <pc:docMk/>
          <pc:sldMk cId="217549139" sldId="265"/>
        </pc:sldMkLst>
        <pc:spChg chg="mod">
          <ac:chgData name="Seuranen Valtteri" userId="55e53198-6b36-4412-b4f5-bd2c1f7c6d01" providerId="ADAL" clId="{5619AC5D-FA47-4353-913A-78C88159F210}" dt="2017-11-12T20:16:28.148" v="519" actId="1076"/>
          <ac:spMkLst>
            <pc:docMk/>
            <pc:sldMk cId="217549139" sldId="265"/>
            <ac:spMk id="2" creationId="{7AB188AF-A9B9-4959-A77C-3CA2A528A629}"/>
          </ac:spMkLst>
        </pc:spChg>
        <pc:spChg chg="add del mod">
          <ac:chgData name="Seuranen Valtteri" userId="55e53198-6b36-4412-b4f5-bd2c1f7c6d01" providerId="ADAL" clId="{5619AC5D-FA47-4353-913A-78C88159F210}" dt="2017-11-12T20:23:47.174" v="562" actId="478"/>
          <ac:spMkLst>
            <pc:docMk/>
            <pc:sldMk cId="217549139" sldId="265"/>
            <ac:spMk id="3" creationId="{227C6837-8977-4F6D-8E9D-DC37A2878B0B}"/>
          </ac:spMkLst>
        </pc:spChg>
        <pc:spChg chg="add mod">
          <ac:chgData name="Seuranen Valtteri" userId="55e53198-6b36-4412-b4f5-bd2c1f7c6d01" providerId="ADAL" clId="{5619AC5D-FA47-4353-913A-78C88159F210}" dt="2017-11-14T01:50:18.654" v="2694" actId="20577"/>
          <ac:spMkLst>
            <pc:docMk/>
            <pc:sldMk cId="217549139" sldId="265"/>
            <ac:spMk id="5" creationId="{E04603B9-F513-4BA3-A38C-E6EB534AFD65}"/>
          </ac:spMkLst>
        </pc:spChg>
        <pc:graphicFrameChg chg="mod">
          <ac:chgData name="Seuranen Valtteri" userId="55e53198-6b36-4412-b4f5-bd2c1f7c6d01" providerId="ADAL" clId="{5619AC5D-FA47-4353-913A-78C88159F210}" dt="2017-11-12T20:30:29.049" v="635" actId="14100"/>
          <ac:graphicFrameMkLst>
            <pc:docMk/>
            <pc:sldMk cId="217549139" sldId="265"/>
            <ac:graphicFrameMk id="4" creationId="{A1DAB138-7529-476F-85E5-1B8D05F0DEEA}"/>
          </ac:graphicFrameMkLst>
        </pc:graphicFrameChg>
      </pc:sldChg>
      <pc:sldChg chg="modSp">
        <pc:chgData name="Seuranen Valtteri" userId="55e53198-6b36-4412-b4f5-bd2c1f7c6d01" providerId="ADAL" clId="{5619AC5D-FA47-4353-913A-78C88159F210}" dt="2017-11-14T00:31:58.555" v="1686" actId="20577"/>
        <pc:sldMkLst>
          <pc:docMk/>
          <pc:sldMk cId="1390368889" sldId="266"/>
        </pc:sldMkLst>
        <pc:spChg chg="mod">
          <ac:chgData name="Seuranen Valtteri" userId="55e53198-6b36-4412-b4f5-bd2c1f7c6d01" providerId="ADAL" clId="{5619AC5D-FA47-4353-913A-78C88159F210}" dt="2017-11-14T00:31:58.555" v="1686" actId="20577"/>
          <ac:spMkLst>
            <pc:docMk/>
            <pc:sldMk cId="1390368889" sldId="266"/>
            <ac:spMk id="3" creationId="{39F89789-F6AE-408F-BC0A-91D95C19A354}"/>
          </ac:spMkLst>
        </pc:spChg>
      </pc:sldChg>
      <pc:sldChg chg="modSp">
        <pc:chgData name="Seuranen Valtteri" userId="55e53198-6b36-4412-b4f5-bd2c1f7c6d01" providerId="ADAL" clId="{5619AC5D-FA47-4353-913A-78C88159F210}" dt="2017-11-14T01:58:35.163" v="3054" actId="27636"/>
        <pc:sldMkLst>
          <pc:docMk/>
          <pc:sldMk cId="4165434036" sldId="267"/>
        </pc:sldMkLst>
        <pc:spChg chg="mod">
          <ac:chgData name="Seuranen Valtteri" userId="55e53198-6b36-4412-b4f5-bd2c1f7c6d01" providerId="ADAL" clId="{5619AC5D-FA47-4353-913A-78C88159F210}" dt="2017-11-14T01:58:35.163" v="3054" actId="27636"/>
          <ac:spMkLst>
            <pc:docMk/>
            <pc:sldMk cId="4165434036" sldId="267"/>
            <ac:spMk id="3" creationId="{6C58F754-0435-46EF-8C82-DF61E0AA9A37}"/>
          </ac:spMkLst>
        </pc:spChg>
      </pc:sldChg>
      <pc:sldChg chg="modSp add del">
        <pc:chgData name="Seuranen Valtteri" userId="55e53198-6b36-4412-b4f5-bd2c1f7c6d01" providerId="ADAL" clId="{5619AC5D-FA47-4353-913A-78C88159F210}" dt="2017-11-13T20:28:20.579" v="1600" actId="2696"/>
        <pc:sldMkLst>
          <pc:docMk/>
          <pc:sldMk cId="1712497817" sldId="268"/>
        </pc:sldMkLst>
        <pc:spChg chg="mod">
          <ac:chgData name="Seuranen Valtteri" userId="55e53198-6b36-4412-b4f5-bd2c1f7c6d01" providerId="ADAL" clId="{5619AC5D-FA47-4353-913A-78C88159F210}" dt="2017-11-12T20:05:33.059" v="224" actId="404"/>
          <ac:spMkLst>
            <pc:docMk/>
            <pc:sldMk cId="1712497817" sldId="268"/>
            <ac:spMk id="2" creationId="{891945B1-7428-4CF2-BC6C-14A6DC58AF6E}"/>
          </ac:spMkLst>
        </pc:spChg>
        <pc:spChg chg="mod">
          <ac:chgData name="Seuranen Valtteri" userId="55e53198-6b36-4412-b4f5-bd2c1f7c6d01" providerId="ADAL" clId="{5619AC5D-FA47-4353-913A-78C88159F210}" dt="2017-11-12T20:05:49.360" v="226" actId="14100"/>
          <ac:spMkLst>
            <pc:docMk/>
            <pc:sldMk cId="1712497817" sldId="268"/>
            <ac:spMk id="3" creationId="{6CC3723A-F6D3-4A4E-968B-2BFCE15908F1}"/>
          </ac:spMkLst>
        </pc:spChg>
        <pc:graphicFrameChg chg="mod modGraphic">
          <ac:chgData name="Seuranen Valtteri" userId="55e53198-6b36-4412-b4f5-bd2c1f7c6d01" providerId="ADAL" clId="{5619AC5D-FA47-4353-913A-78C88159F210}" dt="2017-11-12T20:07:28.667" v="373" actId="20577"/>
          <ac:graphicFrameMkLst>
            <pc:docMk/>
            <pc:sldMk cId="1712497817" sldId="268"/>
            <ac:graphicFrameMk id="4" creationId="{D0BE4EBD-FE57-4741-8E11-D5C038309F93}"/>
          </ac:graphicFrameMkLst>
        </pc:graphicFrameChg>
      </pc:sldChg>
      <pc:sldChg chg="modSp add">
        <pc:chgData name="Seuranen Valtteri" userId="55e53198-6b36-4412-b4f5-bd2c1f7c6d01" providerId="ADAL" clId="{5619AC5D-FA47-4353-913A-78C88159F210}" dt="2017-11-14T01:33:01.234" v="2267" actId="20577"/>
        <pc:sldMkLst>
          <pc:docMk/>
          <pc:sldMk cId="1556678748" sldId="269"/>
        </pc:sldMkLst>
        <pc:spChg chg="mod">
          <ac:chgData name="Seuranen Valtteri" userId="55e53198-6b36-4412-b4f5-bd2c1f7c6d01" providerId="ADAL" clId="{5619AC5D-FA47-4353-913A-78C88159F210}" dt="2017-11-13T01:11:47.477" v="1073" actId="20577"/>
          <ac:spMkLst>
            <pc:docMk/>
            <pc:sldMk cId="1556678748" sldId="269"/>
            <ac:spMk id="2" creationId="{FFBA8B74-F668-4D8B-82EE-160C05AE51D3}"/>
          </ac:spMkLst>
        </pc:spChg>
        <pc:spChg chg="mod">
          <ac:chgData name="Seuranen Valtteri" userId="55e53198-6b36-4412-b4f5-bd2c1f7c6d01" providerId="ADAL" clId="{5619AC5D-FA47-4353-913A-78C88159F210}" dt="2017-11-14T01:33:01.234" v="2267" actId="20577"/>
          <ac:spMkLst>
            <pc:docMk/>
            <pc:sldMk cId="1556678748" sldId="269"/>
            <ac:spMk id="3" creationId="{EABD0EB6-1216-4078-9D57-3824A7D93124}"/>
          </ac:spMkLst>
        </pc:spChg>
      </pc:sldChg>
      <pc:sldChg chg="modSp">
        <pc:chgData name="Seuranen Valtteri" userId="55e53198-6b36-4412-b4f5-bd2c1f7c6d01" providerId="ADAL" clId="{5619AC5D-FA47-4353-913A-78C88159F210}" dt="2017-11-14T01:51:25.516" v="2701" actId="14100"/>
        <pc:sldMkLst>
          <pc:docMk/>
          <pc:sldMk cId="409980910" sldId="271"/>
        </pc:sldMkLst>
        <pc:spChg chg="mod">
          <ac:chgData name="Seuranen Valtteri" userId="55e53198-6b36-4412-b4f5-bd2c1f7c6d01" providerId="ADAL" clId="{5619AC5D-FA47-4353-913A-78C88159F210}" dt="2017-11-13T20:04:56.475" v="1308" actId="27636"/>
          <ac:spMkLst>
            <pc:docMk/>
            <pc:sldMk cId="409980910" sldId="271"/>
            <ac:spMk id="2" creationId="{7AB188AF-A9B9-4959-A77C-3CA2A528A629}"/>
          </ac:spMkLst>
        </pc:spChg>
        <pc:spChg chg="mod">
          <ac:chgData name="Seuranen Valtteri" userId="55e53198-6b36-4412-b4f5-bd2c1f7c6d01" providerId="ADAL" clId="{5619AC5D-FA47-4353-913A-78C88159F210}" dt="2017-11-14T01:51:25.516" v="2701" actId="14100"/>
          <ac:spMkLst>
            <pc:docMk/>
            <pc:sldMk cId="409980910" sldId="271"/>
            <ac:spMk id="5" creationId="{E04603B9-F513-4BA3-A38C-E6EB534AFD65}"/>
          </ac:spMkLst>
        </pc:spChg>
        <pc:graphicFrameChg chg="mod">
          <ac:chgData name="Seuranen Valtteri" userId="55e53198-6b36-4412-b4f5-bd2c1f7c6d01" providerId="ADAL" clId="{5619AC5D-FA47-4353-913A-78C88159F210}" dt="2017-11-13T20:05:38.430" v="1315" actId="1582"/>
          <ac:graphicFrameMkLst>
            <pc:docMk/>
            <pc:sldMk cId="409980910" sldId="271"/>
            <ac:graphicFrameMk id="4" creationId="{A1DAB138-7529-476F-85E5-1B8D05F0DEEA}"/>
          </ac:graphicFrameMkLst>
        </pc:graphicFrameChg>
      </pc:sldChg>
      <pc:sldChg chg="modSp">
        <pc:chgData name="Seuranen Valtteri" userId="55e53198-6b36-4412-b4f5-bd2c1f7c6d01" providerId="ADAL" clId="{5619AC5D-FA47-4353-913A-78C88159F210}" dt="2017-11-13T20:17:19.755" v="1461" actId="1582"/>
        <pc:sldMkLst>
          <pc:docMk/>
          <pc:sldMk cId="2534133850" sldId="272"/>
        </pc:sldMkLst>
        <pc:graphicFrameChg chg="mod">
          <ac:chgData name="Seuranen Valtteri" userId="55e53198-6b36-4412-b4f5-bd2c1f7c6d01" providerId="ADAL" clId="{5619AC5D-FA47-4353-913A-78C88159F210}" dt="2017-11-13T20:17:19.755" v="1461" actId="1582"/>
          <ac:graphicFrameMkLst>
            <pc:docMk/>
            <pc:sldMk cId="2534133850" sldId="272"/>
            <ac:graphicFrameMk id="4" creationId="{A1DAB138-7529-476F-85E5-1B8D05F0DEEA}"/>
          </ac:graphicFrameMkLst>
        </pc:graphicFrameChg>
      </pc:sldChg>
      <pc:sldChg chg="modSp add">
        <pc:chgData name="Seuranen Valtteri" userId="55e53198-6b36-4412-b4f5-bd2c1f7c6d01" providerId="ADAL" clId="{5619AC5D-FA47-4353-913A-78C88159F210}" dt="2017-11-13T20:14:00.019" v="1444" actId="14"/>
        <pc:sldMkLst>
          <pc:docMk/>
          <pc:sldMk cId="2246365033" sldId="273"/>
        </pc:sldMkLst>
        <pc:spChg chg="mod">
          <ac:chgData name="Seuranen Valtteri" userId="55e53198-6b36-4412-b4f5-bd2c1f7c6d01" providerId="ADAL" clId="{5619AC5D-FA47-4353-913A-78C88159F210}" dt="2017-11-13T20:14:00.019" v="1444" actId="14"/>
          <ac:spMkLst>
            <pc:docMk/>
            <pc:sldMk cId="2246365033" sldId="273"/>
            <ac:spMk id="3" creationId="{3EA57571-84A6-4C03-AEB3-0B8D18701E65}"/>
          </ac:spMkLst>
        </pc:spChg>
      </pc:sldChg>
      <pc:sldChg chg="modSp">
        <pc:chgData name="Seuranen Valtteri" userId="55e53198-6b36-4412-b4f5-bd2c1f7c6d01" providerId="ADAL" clId="{5619AC5D-FA47-4353-913A-78C88159F210}" dt="2017-11-13T21:17:18.427" v="1647" actId="1582"/>
        <pc:sldMkLst>
          <pc:docMk/>
          <pc:sldMk cId="2247650872" sldId="273"/>
        </pc:sldMkLst>
        <pc:graphicFrameChg chg="mod">
          <ac:chgData name="Seuranen Valtteri" userId="55e53198-6b36-4412-b4f5-bd2c1f7c6d01" providerId="ADAL" clId="{5619AC5D-FA47-4353-913A-78C88159F210}" dt="2017-11-13T21:17:18.427" v="1647" actId="1582"/>
          <ac:graphicFrameMkLst>
            <pc:docMk/>
            <pc:sldMk cId="2247650872" sldId="273"/>
            <ac:graphicFrameMk id="4" creationId="{A1DAB138-7529-476F-85E5-1B8D05F0DEEA}"/>
          </ac:graphicFrameMkLst>
        </pc:graphicFrameChg>
      </pc:sldChg>
      <pc:sldChg chg="del">
        <pc:chgData name="Seuranen Valtteri" userId="55e53198-6b36-4412-b4f5-bd2c1f7c6d01" providerId="ADAL" clId="{5619AC5D-FA47-4353-913A-78C88159F210}" dt="2017-11-13T20:13:49.302" v="1441" actId="2696"/>
        <pc:sldMkLst>
          <pc:docMk/>
          <pc:sldMk cId="2246365033" sldId="274"/>
        </pc:sldMkLst>
      </pc:sldChg>
      <pc:sldChg chg="modSp modNotesTx">
        <pc:chgData name="Seuranen Valtteri" userId="55e53198-6b36-4412-b4f5-bd2c1f7c6d01" providerId="ADAL" clId="{5619AC5D-FA47-4353-913A-78C88159F210}" dt="2017-11-14T01:47:44.667" v="2627" actId="1076"/>
        <pc:sldMkLst>
          <pc:docMk/>
          <pc:sldMk cId="2246365033" sldId="275"/>
        </pc:sldMkLst>
        <pc:spChg chg="mod">
          <ac:chgData name="Seuranen Valtteri" userId="55e53198-6b36-4412-b4f5-bd2c1f7c6d01" providerId="ADAL" clId="{5619AC5D-FA47-4353-913A-78C88159F210}" dt="2017-11-14T01:45:13.271" v="2362" actId="20577"/>
          <ac:spMkLst>
            <pc:docMk/>
            <pc:sldMk cId="2246365033" sldId="275"/>
            <ac:spMk id="2" creationId="{7AD56D47-064A-4860-8AF1-235622594E86}"/>
          </ac:spMkLst>
        </pc:spChg>
        <pc:spChg chg="mod">
          <ac:chgData name="Seuranen Valtteri" userId="55e53198-6b36-4412-b4f5-bd2c1f7c6d01" providerId="ADAL" clId="{5619AC5D-FA47-4353-913A-78C88159F210}" dt="2017-11-14T01:47:44.667" v="2627" actId="1076"/>
          <ac:spMkLst>
            <pc:docMk/>
            <pc:sldMk cId="2246365033" sldId="275"/>
            <ac:spMk id="3" creationId="{3EA57571-84A6-4C03-AEB3-0B8D18701E65}"/>
          </ac:spMkLst>
        </pc:spChg>
      </pc:sldChg>
      <pc:sldChg chg="modSp">
        <pc:chgData name="Seuranen Valtteri" userId="55e53198-6b36-4412-b4f5-bd2c1f7c6d01" providerId="ADAL" clId="{5619AC5D-FA47-4353-913A-78C88159F210}" dt="2017-11-13T20:17:37.899" v="1466" actId="1582"/>
        <pc:sldMkLst>
          <pc:docMk/>
          <pc:sldMk cId="2247650872" sldId="276"/>
        </pc:sldMkLst>
        <pc:graphicFrameChg chg="mod">
          <ac:chgData name="Seuranen Valtteri" userId="55e53198-6b36-4412-b4f5-bd2c1f7c6d01" providerId="ADAL" clId="{5619AC5D-FA47-4353-913A-78C88159F210}" dt="2017-11-13T20:17:37.899" v="1466" actId="1582"/>
          <ac:graphicFrameMkLst>
            <pc:docMk/>
            <pc:sldMk cId="2247650872" sldId="276"/>
            <ac:graphicFrameMk id="4" creationId="{A1DAB138-7529-476F-85E5-1B8D05F0DEEA}"/>
          </ac:graphicFrameMkLst>
        </pc:graphicFrameChg>
      </pc:sldChg>
      <pc:sldChg chg="addSp delSp modSp">
        <pc:chgData name="Seuranen Valtteri" userId="55e53198-6b36-4412-b4f5-bd2c1f7c6d01" providerId="ADAL" clId="{5619AC5D-FA47-4353-913A-78C88159F210}" dt="2017-11-14T01:09:08.448" v="2157" actId="20577"/>
        <pc:sldMkLst>
          <pc:docMk/>
          <pc:sldMk cId="2917298100" sldId="276"/>
        </pc:sldMkLst>
        <pc:spChg chg="add mod">
          <ac:chgData name="Seuranen Valtteri" userId="55e53198-6b36-4412-b4f5-bd2c1f7c6d01" providerId="ADAL" clId="{5619AC5D-FA47-4353-913A-78C88159F210}" dt="2017-11-14T01:07:38.125" v="1889" actId="1076"/>
          <ac:spMkLst>
            <pc:docMk/>
            <pc:sldMk cId="2917298100" sldId="276"/>
            <ac:spMk id="3" creationId="{0081373A-3695-4E37-87B4-A51661396F0D}"/>
          </ac:spMkLst>
        </pc:spChg>
        <pc:spChg chg="del mod">
          <ac:chgData name="Seuranen Valtteri" userId="55e53198-6b36-4412-b4f5-bd2c1f7c6d01" providerId="ADAL" clId="{5619AC5D-FA47-4353-913A-78C88159F210}" dt="2017-11-14T01:07:35.350" v="1888" actId="478"/>
          <ac:spMkLst>
            <pc:docMk/>
            <pc:sldMk cId="2917298100" sldId="276"/>
            <ac:spMk id="5" creationId="{E04603B9-F513-4BA3-A38C-E6EB534AFD65}"/>
          </ac:spMkLst>
        </pc:spChg>
        <pc:spChg chg="add del">
          <ac:chgData name="Seuranen Valtteri" userId="55e53198-6b36-4412-b4f5-bd2c1f7c6d01" providerId="ADAL" clId="{5619AC5D-FA47-4353-913A-78C88159F210}" dt="2017-11-14T01:04:41.513" v="1769"/>
          <ac:spMkLst>
            <pc:docMk/>
            <pc:sldMk cId="2917298100" sldId="276"/>
            <ac:spMk id="6" creationId="{98D2A29E-6813-4424-9547-EC62E6151A95}"/>
          </ac:spMkLst>
        </pc:spChg>
        <pc:spChg chg="add del">
          <ac:chgData name="Seuranen Valtteri" userId="55e53198-6b36-4412-b4f5-bd2c1f7c6d01" providerId="ADAL" clId="{5619AC5D-FA47-4353-913A-78C88159F210}" dt="2017-11-14T01:06:17.986" v="1836"/>
          <ac:spMkLst>
            <pc:docMk/>
            <pc:sldMk cId="2917298100" sldId="276"/>
            <ac:spMk id="7" creationId="{C2BDF884-CF9D-4552-9B68-BA6C2BDB078D}"/>
          </ac:spMkLst>
        </pc:spChg>
        <pc:spChg chg="add del">
          <ac:chgData name="Seuranen Valtteri" userId="55e53198-6b36-4412-b4f5-bd2c1f7c6d01" providerId="ADAL" clId="{5619AC5D-FA47-4353-913A-78C88159F210}" dt="2017-11-14T01:06:17.699" v="1835"/>
          <ac:spMkLst>
            <pc:docMk/>
            <pc:sldMk cId="2917298100" sldId="276"/>
            <ac:spMk id="8" creationId="{212F33EE-9B8D-4CFF-B28B-CA7E54B21F65}"/>
          </ac:spMkLst>
        </pc:spChg>
        <pc:spChg chg="add mod">
          <ac:chgData name="Seuranen Valtteri" userId="55e53198-6b36-4412-b4f5-bd2c1f7c6d01" providerId="ADAL" clId="{5619AC5D-FA47-4353-913A-78C88159F210}" dt="2017-11-14T01:09:08.448" v="2157" actId="20577"/>
          <ac:spMkLst>
            <pc:docMk/>
            <pc:sldMk cId="2917298100" sldId="276"/>
            <ac:spMk id="9" creationId="{C1F0B70D-6290-4F74-BB6A-07B1F786538F}"/>
          </ac:spMkLst>
        </pc:spChg>
        <pc:graphicFrameChg chg="mod">
          <ac:chgData name="Seuranen Valtteri" userId="55e53198-6b36-4412-b4f5-bd2c1f7c6d01" providerId="ADAL" clId="{5619AC5D-FA47-4353-913A-78C88159F210}" dt="2017-11-14T01:05:18.424" v="1807"/>
          <ac:graphicFrameMkLst>
            <pc:docMk/>
            <pc:sldMk cId="2917298100" sldId="276"/>
            <ac:graphicFrameMk id="4" creationId="{A1DAB138-7529-476F-85E5-1B8D05F0DEEA}"/>
          </ac:graphicFrameMkLst>
        </pc:graphicFrameChg>
      </pc:sldChg>
      <pc:sldChg chg="modSp">
        <pc:chgData name="Seuranen Valtteri" userId="55e53198-6b36-4412-b4f5-bd2c1f7c6d01" providerId="ADAL" clId="{5619AC5D-FA47-4353-913A-78C88159F210}" dt="2017-11-14T00:31:26.923" v="1657" actId="1582"/>
        <pc:sldMkLst>
          <pc:docMk/>
          <pc:sldMk cId="910365113" sldId="277"/>
        </pc:sldMkLst>
        <pc:graphicFrameChg chg="mod">
          <ac:chgData name="Seuranen Valtteri" userId="55e53198-6b36-4412-b4f5-bd2c1f7c6d01" providerId="ADAL" clId="{5619AC5D-FA47-4353-913A-78C88159F210}" dt="2017-11-14T00:31:26.923" v="1657" actId="1582"/>
          <ac:graphicFrameMkLst>
            <pc:docMk/>
            <pc:sldMk cId="910365113" sldId="277"/>
            <ac:graphicFrameMk id="4" creationId="{A1DAB138-7529-476F-85E5-1B8D05F0DEEA}"/>
          </ac:graphicFrameMkLst>
        </pc:graphicFrameChg>
      </pc:sldChg>
      <pc:sldChg chg="addSp delSp modSp add">
        <pc:chgData name="Seuranen Valtteri" userId="55e53198-6b36-4412-b4f5-bd2c1f7c6d01" providerId="ADAL" clId="{5619AC5D-FA47-4353-913A-78C88159F210}" dt="2017-11-14T01:55:35.860" v="2986" actId="12269"/>
        <pc:sldMkLst>
          <pc:docMk/>
          <pc:sldMk cId="648041488" sldId="278"/>
        </pc:sldMkLst>
        <pc:spChg chg="del mod">
          <ac:chgData name="Seuranen Valtteri" userId="55e53198-6b36-4412-b4f5-bd2c1f7c6d01" providerId="ADAL" clId="{5619AC5D-FA47-4353-913A-78C88159F210}" dt="2017-11-14T01:52:21.684" v="2704" actId="478"/>
          <ac:spMkLst>
            <pc:docMk/>
            <pc:sldMk cId="648041488" sldId="278"/>
            <ac:spMk id="5" creationId="{E04603B9-F513-4BA3-A38C-E6EB534AFD65}"/>
          </ac:spMkLst>
        </pc:spChg>
        <pc:graphicFrameChg chg="add mod">
          <ac:chgData name="Seuranen Valtteri" userId="55e53198-6b36-4412-b4f5-bd2c1f7c6d01" providerId="ADAL" clId="{5619AC5D-FA47-4353-913A-78C88159F210}" dt="2017-11-14T01:55:35.860" v="2986" actId="12269"/>
          <ac:graphicFrameMkLst>
            <pc:docMk/>
            <pc:sldMk cId="648041488" sldId="278"/>
            <ac:graphicFrameMk id="3" creationId="{81D776BB-6857-4A45-BB0D-CD1D4C5EEC0F}"/>
          </ac:graphicFrameMkLst>
        </pc:graphicFrameChg>
      </pc:sldChg>
      <pc:sldMasterChg chg="modSldLayout">
        <pc:chgData name="Seuranen Valtteri" userId="55e53198-6b36-4412-b4f5-bd2c1f7c6d01" providerId="ADAL" clId="{5619AC5D-FA47-4353-913A-78C88159F210}" dt="2017-11-12T19:51:59.730" v="34" actId="14100"/>
        <pc:sldMasterMkLst>
          <pc:docMk/>
          <pc:sldMasterMk cId="3637874594" sldId="2147483672"/>
        </pc:sldMasterMkLst>
        <pc:sldLayoutChg chg="modSp">
          <pc:chgData name="Seuranen Valtteri" userId="55e53198-6b36-4412-b4f5-bd2c1f7c6d01" providerId="ADAL" clId="{5619AC5D-FA47-4353-913A-78C88159F210}" dt="2017-11-12T19:51:59.730" v="34" actId="14100"/>
          <pc:sldLayoutMkLst>
            <pc:docMk/>
            <pc:sldMasterMk cId="3637874594" sldId="2147483672"/>
            <pc:sldLayoutMk cId="270554487" sldId="2147483674"/>
          </pc:sldLayoutMkLst>
          <pc:spChg chg="mod">
            <ac:chgData name="Seuranen Valtteri" userId="55e53198-6b36-4412-b4f5-bd2c1f7c6d01" providerId="ADAL" clId="{5619AC5D-FA47-4353-913A-78C88159F210}" dt="2017-11-12T19:51:57.031" v="33" actId="14100"/>
            <ac:spMkLst>
              <pc:docMk/>
              <pc:sldMasterMk cId="3637874594" sldId="2147483672"/>
              <pc:sldLayoutMk cId="270554487" sldId="2147483674"/>
              <ac:spMk id="2" creationId="{00000000-0000-0000-0000-000000000000}"/>
            </ac:spMkLst>
          </pc:spChg>
          <pc:spChg chg="mod">
            <ac:chgData name="Seuranen Valtteri" userId="55e53198-6b36-4412-b4f5-bd2c1f7c6d01" providerId="ADAL" clId="{5619AC5D-FA47-4353-913A-78C88159F210}" dt="2017-11-12T19:51:59.730" v="34" actId="14100"/>
            <ac:spMkLst>
              <pc:docMk/>
              <pc:sldMasterMk cId="3637874594" sldId="2147483672"/>
              <pc:sldLayoutMk cId="270554487" sldId="2147483674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Tukeeko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Bluetooth-</a:t>
          </a:r>
          <a:r>
            <a:rPr lang="en-US" sz="1400" err="1"/>
            <a:t>yhteyksiä</a:t>
          </a:r>
          <a:r>
            <a:rPr lang="en-US" sz="1400"/>
            <a:t>?</a:t>
          </a:r>
          <a:endParaRPr lang="en-US" sz="140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1910" tIns="41910" rIns="41910" bIns="41910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21772-7C57-47E4-8006-374CC747770F}" type="pres">
      <dgm:prSet presAssocID="{1A15A384-456A-4939-A036-5E642C322B6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16DD59-EC11-49D1-950F-6FFB06567F80}" type="pres">
      <dgm:prSet presAssocID="{1A15A384-456A-4939-A036-5E642C322B6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1302332" y="931342"/>
          <a:ext cx="2444073" cy="620390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3E8EB28-2AF3-4962-A1DB-CB4CC2E75A6B}" type="pres">
      <dgm:prSet presAssocID="{67E61026-58FD-4094-8B90-533E50B9849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D6F9806-D5FF-4002-98DF-25A7D3D11599}" type="pres">
      <dgm:prSet presAssocID="{67E61026-58FD-4094-8B90-533E50B9849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A8EDC-28AD-4146-B835-FE1853F43C09}" type="pres">
      <dgm:prSet presAssocID="{7C015268-2938-46F6-8541-B8CD8E48D1A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F6F2BEE-4059-4276-A3EA-650CD854903F}" type="pres">
      <dgm:prSet presAssocID="{7C015268-2938-46F6-8541-B8CD8E48D1A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91EE0-9A70-4C66-8B43-1C7EF81311B4}" type="pres">
      <dgm:prSet presAssocID="{EEB85A38-6FE5-4261-BCC0-FD33CE79A9E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52FE5DC-1D50-434C-ADA8-100B31B47D42}" type="pres">
      <dgm:prSet presAssocID="{EEB85A38-6FE5-4261-BCC0-FD33CE79A9E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3B0C-FC79-4F4A-A2D6-4488E902FCDF}" type="pres">
      <dgm:prSet presAssocID="{A7E1657B-12D3-4C4D-9317-275DFE635BF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7B58789-5A8F-4122-B65A-3199D936A251}" type="pres">
      <dgm:prSet presAssocID="{A7E1657B-12D3-4C4D-9317-275DFE635BF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D9C5A-E794-4EF7-86FA-DE50F867143C}" type="pres">
      <dgm:prSet presAssocID="{41E2274A-589D-4C9B-ADEF-BB9818A84AF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5ED9161-CB2C-42AE-87DB-57EA6D1621C3}" type="pres">
      <dgm:prSet presAssocID="{41E2274A-589D-4C9B-ADEF-BB9818A84AF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dirty="0" err="1"/>
            <a:t>Tukeeko</a:t>
          </a:r>
          <a:r>
            <a:rPr lang="en-US" sz="1400" dirty="0"/>
            <a:t> </a:t>
          </a:r>
          <a:r>
            <a:rPr lang="en-US" sz="1400" dirty="0" err="1"/>
            <a:t>laite</a:t>
          </a:r>
          <a:r>
            <a:rPr lang="en-US" sz="1400" dirty="0"/>
            <a:t> Bluetooth-</a:t>
          </a:r>
          <a:r>
            <a:rPr lang="en-US" sz="1400" dirty="0" err="1"/>
            <a:t>yhteyksiä</a:t>
          </a:r>
          <a:r>
            <a:rPr lang="en-US" sz="1400" dirty="0"/>
            <a:t>?</a:t>
          </a:r>
          <a:endParaRPr lang="en-US" sz="1400" dirty="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21772-7C57-47E4-8006-374CC747770F}" type="pres">
      <dgm:prSet presAssocID="{1A15A384-456A-4939-A036-5E642C322B6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16DD59-EC11-49D1-950F-6FFB06567F80}" type="pres">
      <dgm:prSet presAssocID="{1A15A384-456A-4939-A036-5E642C322B6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3E8EB28-2AF3-4962-A1DB-CB4CC2E75A6B}" type="pres">
      <dgm:prSet presAssocID="{67E61026-58FD-4094-8B90-533E50B9849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D6F9806-D5FF-4002-98DF-25A7D3D11599}" type="pres">
      <dgm:prSet presAssocID="{67E61026-58FD-4094-8B90-533E50B9849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A8EDC-28AD-4146-B835-FE1853F43C09}" type="pres">
      <dgm:prSet presAssocID="{7C015268-2938-46F6-8541-B8CD8E48D1A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F6F2BEE-4059-4276-A3EA-650CD854903F}" type="pres">
      <dgm:prSet presAssocID="{7C015268-2938-46F6-8541-B8CD8E48D1A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91EE0-9A70-4C66-8B43-1C7EF81311B4}" type="pres">
      <dgm:prSet presAssocID="{EEB85A38-6FE5-4261-BCC0-FD33CE79A9E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52FE5DC-1D50-434C-ADA8-100B31B47D42}" type="pres">
      <dgm:prSet presAssocID="{EEB85A38-6FE5-4261-BCC0-FD33CE79A9E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3B0C-FC79-4F4A-A2D6-4488E902FCDF}" type="pres">
      <dgm:prSet presAssocID="{A7E1657B-12D3-4C4D-9317-275DFE635BF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7B58789-5A8F-4122-B65A-3199D936A251}" type="pres">
      <dgm:prSet presAssocID="{A7E1657B-12D3-4C4D-9317-275DFE635BF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D9C5A-E794-4EF7-86FA-DE50F867143C}" type="pres">
      <dgm:prSet presAssocID="{41E2274A-589D-4C9B-ADEF-BB9818A84AF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5ED9161-CB2C-42AE-87DB-57EA6D1621C3}" type="pres">
      <dgm:prSet presAssocID="{41E2274A-589D-4C9B-ADEF-BB9818A84AF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antanut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tarvittavat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luvat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BD21772-7C57-47E4-8006-374CC747770F}" type="pres">
      <dgm:prSet presAssocID="{1A15A384-456A-4939-A036-5E642C322B6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16DD59-EC11-49D1-950F-6FFB06567F80}" type="pres">
      <dgm:prSet presAssocID="{1A15A384-456A-4939-A036-5E642C322B6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3E8EB28-2AF3-4962-A1DB-CB4CC2E75A6B}" type="pres">
      <dgm:prSet presAssocID="{67E61026-58FD-4094-8B90-533E50B9849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D6F9806-D5FF-4002-98DF-25A7D3D11599}" type="pres">
      <dgm:prSet presAssocID="{67E61026-58FD-4094-8B90-533E50B9849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62A8EDC-28AD-4146-B835-FE1853F43C09}" type="pres">
      <dgm:prSet presAssocID="{7C015268-2938-46F6-8541-B8CD8E48D1A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F6F2BEE-4059-4276-A3EA-650CD854903F}" type="pres">
      <dgm:prSet presAssocID="{7C015268-2938-46F6-8541-B8CD8E48D1A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91EE0-9A70-4C66-8B43-1C7EF81311B4}" type="pres">
      <dgm:prSet presAssocID="{EEB85A38-6FE5-4261-BCC0-FD33CE79A9E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52FE5DC-1D50-434C-ADA8-100B31B47D42}" type="pres">
      <dgm:prSet presAssocID="{EEB85A38-6FE5-4261-BCC0-FD33CE79A9E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3B0C-FC79-4F4A-A2D6-4488E902FCDF}" type="pres">
      <dgm:prSet presAssocID="{A7E1657B-12D3-4C4D-9317-275DFE635BF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7B58789-5A8F-4122-B65A-3199D936A251}" type="pres">
      <dgm:prSet presAssocID="{A7E1657B-12D3-4C4D-9317-275DFE635BF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D9C5A-E794-4EF7-86FA-DE50F867143C}" type="pres">
      <dgm:prSet presAssocID="{41E2274A-589D-4C9B-ADEF-BB9818A84AF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5ED9161-CB2C-42AE-87DB-57EA6D1621C3}" type="pres">
      <dgm:prSet presAssocID="{41E2274A-589D-4C9B-ADEF-BB9818A84AF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Onko</a:t>
          </a:r>
          <a:r>
            <a:rPr lang="en-US" sz="1400" dirty="0"/>
            <a:t> </a:t>
          </a:r>
          <a:r>
            <a:rPr lang="en-US" sz="1400" dirty="0" err="1"/>
            <a:t>laite</a:t>
          </a:r>
          <a:r>
            <a:rPr lang="en-US" sz="1400" dirty="0"/>
            <a:t> </a:t>
          </a:r>
          <a:r>
            <a:rPr lang="en-US" sz="1400" dirty="0" err="1"/>
            <a:t>antanut</a:t>
          </a:r>
          <a:r>
            <a:rPr lang="en-US" sz="1400" dirty="0"/>
            <a:t> </a:t>
          </a:r>
          <a:r>
            <a:rPr lang="en-US" sz="1400" dirty="0" err="1"/>
            <a:t>tarvittavat</a:t>
          </a:r>
          <a:r>
            <a:rPr lang="en-US" sz="1400" dirty="0"/>
            <a:t> </a:t>
          </a:r>
          <a:r>
            <a:rPr lang="en-US" sz="1400" dirty="0" err="1"/>
            <a:t>luvat</a:t>
          </a:r>
          <a:r>
            <a:rPr lang="en-US" sz="1400" dirty="0"/>
            <a:t> </a:t>
          </a:r>
          <a:r>
            <a:rPr lang="en-US" sz="1400" dirty="0" err="1"/>
            <a:t>ohjelmalle</a:t>
          </a:r>
          <a:r>
            <a:rPr lang="en-US" sz="1400" dirty="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BD21772-7C57-47E4-8006-374CC747770F}" type="pres">
      <dgm:prSet presAssocID="{1A15A384-456A-4939-A036-5E642C322B6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16DD59-EC11-49D1-950F-6FFB06567F80}" type="pres">
      <dgm:prSet presAssocID="{1A15A384-456A-4939-A036-5E642C322B6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3E8EB28-2AF3-4962-A1DB-CB4CC2E75A6B}" type="pres">
      <dgm:prSet presAssocID="{67E61026-58FD-4094-8B90-533E50B9849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D6F9806-D5FF-4002-98DF-25A7D3D11599}" type="pres">
      <dgm:prSet presAssocID="{67E61026-58FD-4094-8B90-533E50B9849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A8EDC-28AD-4146-B835-FE1853F43C09}" type="pres">
      <dgm:prSet presAssocID="{7C015268-2938-46F6-8541-B8CD8E48D1A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F6F2BEE-4059-4276-A3EA-650CD854903F}" type="pres">
      <dgm:prSet presAssocID="{7C015268-2938-46F6-8541-B8CD8E48D1A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91EE0-9A70-4C66-8B43-1C7EF81311B4}" type="pres">
      <dgm:prSet presAssocID="{EEB85A38-6FE5-4261-BCC0-FD33CE79A9E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52FE5DC-1D50-434C-ADA8-100B31B47D42}" type="pres">
      <dgm:prSet presAssocID="{EEB85A38-6FE5-4261-BCC0-FD33CE79A9E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3B0C-FC79-4F4A-A2D6-4488E902FCDF}" type="pres">
      <dgm:prSet presAssocID="{A7E1657B-12D3-4C4D-9317-275DFE635BF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7B58789-5A8F-4122-B65A-3199D936A251}" type="pres">
      <dgm:prSet presAssocID="{A7E1657B-12D3-4C4D-9317-275DFE635BF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D9C5A-E794-4EF7-86FA-DE50F867143C}" type="pres">
      <dgm:prSet presAssocID="{41E2274A-589D-4C9B-ADEF-BB9818A84AF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5ED9161-CB2C-42AE-87DB-57EA6D1621C3}" type="pres">
      <dgm:prSet presAssocID="{41E2274A-589D-4C9B-ADEF-BB9818A84AF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err="1"/>
            <a:t>Onko</a:t>
          </a:r>
          <a:r>
            <a:rPr lang="en-US" sz="1400" dirty="0"/>
            <a:t> </a:t>
          </a:r>
          <a:r>
            <a:rPr lang="en-US" sz="1400" dirty="0" err="1"/>
            <a:t>laite</a:t>
          </a:r>
          <a:r>
            <a:rPr lang="en-US" sz="1400" dirty="0"/>
            <a:t> </a:t>
          </a:r>
          <a:r>
            <a:rPr lang="en-US" sz="1400" dirty="0" err="1"/>
            <a:t>antanut</a:t>
          </a:r>
          <a:r>
            <a:rPr lang="en-US" sz="1400" dirty="0"/>
            <a:t> </a:t>
          </a:r>
          <a:r>
            <a:rPr lang="en-US" sz="1400" dirty="0" err="1"/>
            <a:t>tarvittavat</a:t>
          </a:r>
          <a:r>
            <a:rPr lang="en-US" sz="1400" dirty="0"/>
            <a:t> </a:t>
          </a:r>
          <a:r>
            <a:rPr lang="en-US" sz="1400" dirty="0" err="1"/>
            <a:t>luvat</a:t>
          </a:r>
          <a:r>
            <a:rPr lang="en-US" sz="1400" dirty="0"/>
            <a:t> </a:t>
          </a:r>
          <a:r>
            <a:rPr lang="en-US" sz="1400" dirty="0" err="1"/>
            <a:t>ohjelmalle</a:t>
          </a:r>
          <a:r>
            <a:rPr lang="en-US" sz="1400" dirty="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BD21772-7C57-47E4-8006-374CC747770F}" type="pres">
      <dgm:prSet presAssocID="{1A15A384-456A-4939-A036-5E642C322B6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16DD59-EC11-49D1-950F-6FFB06567F80}" type="pres">
      <dgm:prSet presAssocID="{1A15A384-456A-4939-A036-5E642C322B6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3E8EB28-2AF3-4962-A1DB-CB4CC2E75A6B}" type="pres">
      <dgm:prSet presAssocID="{67E61026-58FD-4094-8B90-533E50B9849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D6F9806-D5FF-4002-98DF-25A7D3D11599}" type="pres">
      <dgm:prSet presAssocID="{67E61026-58FD-4094-8B90-533E50B9849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A8EDC-28AD-4146-B835-FE1853F43C09}" type="pres">
      <dgm:prSet presAssocID="{7C015268-2938-46F6-8541-B8CD8E48D1A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F6F2BEE-4059-4276-A3EA-650CD854903F}" type="pres">
      <dgm:prSet presAssocID="{7C015268-2938-46F6-8541-B8CD8E48D1A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91EE0-9A70-4C66-8B43-1C7EF81311B4}" type="pres">
      <dgm:prSet presAssocID="{EEB85A38-6FE5-4261-BCC0-FD33CE79A9E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52FE5DC-1D50-434C-ADA8-100B31B47D42}" type="pres">
      <dgm:prSet presAssocID="{EEB85A38-6FE5-4261-BCC0-FD33CE79A9E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3B0C-FC79-4F4A-A2D6-4488E902FCDF}" type="pres">
      <dgm:prSet presAssocID="{A7E1657B-12D3-4C4D-9317-275DFE635BF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7B58789-5A8F-4122-B65A-3199D936A251}" type="pres">
      <dgm:prSet presAssocID="{A7E1657B-12D3-4C4D-9317-275DFE635BF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D9C5A-E794-4EF7-86FA-DE50F867143C}" type="pres">
      <dgm:prSet presAssocID="{41E2274A-589D-4C9B-ADEF-BB9818A84AF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5ED9161-CB2C-42AE-87DB-57EA6D1621C3}" type="pres">
      <dgm:prSet presAssocID="{41E2274A-589D-4C9B-ADEF-BB9818A84AF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19C974-DCA6-4EA6-B285-90B5F55C9C9B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4E0948-EEA2-4AC8-9693-4C35CF838B03}">
      <dgm:prSet phldrT="[Text]"/>
      <dgm:spPr/>
      <dgm:t>
        <a:bodyPr/>
        <a:lstStyle/>
        <a:p>
          <a:r>
            <a:rPr lang="en-US" dirty="0" err="1"/>
            <a:t>Määritetään</a:t>
          </a:r>
          <a:r>
            <a:rPr lang="en-US" dirty="0"/>
            <a:t> “Broadcast Receiver”-</a:t>
          </a:r>
          <a:r>
            <a:rPr lang="en-US" dirty="0" err="1"/>
            <a:t>vastaanotin</a:t>
          </a:r>
          <a:endParaRPr lang="en-US" dirty="0"/>
        </a:p>
      </dgm:t>
    </dgm:pt>
    <dgm:pt modelId="{9F13B9D6-DA54-4A8B-8FE3-4430CD5C1537}" type="parTrans" cxnId="{1C81C20C-E2AA-47FD-A1C6-ECDE7D80B92E}">
      <dgm:prSet/>
      <dgm:spPr/>
      <dgm:t>
        <a:bodyPr/>
        <a:lstStyle/>
        <a:p>
          <a:endParaRPr lang="en-US"/>
        </a:p>
      </dgm:t>
    </dgm:pt>
    <dgm:pt modelId="{D0F6A5BE-41D7-4710-95DA-331876328843}" type="sibTrans" cxnId="{1C81C20C-E2AA-47FD-A1C6-ECDE7D80B92E}">
      <dgm:prSet/>
      <dgm:spPr/>
      <dgm:t>
        <a:bodyPr/>
        <a:lstStyle/>
        <a:p>
          <a:endParaRPr lang="en-US"/>
        </a:p>
      </dgm:t>
    </dgm:pt>
    <dgm:pt modelId="{DED8A562-D478-4B70-8AA7-BBB930394E85}">
      <dgm:prSet phldrT="[Text]"/>
      <dgm:spPr/>
      <dgm:t>
        <a:bodyPr/>
        <a:lstStyle/>
        <a:p>
          <a:r>
            <a:rPr lang="en-US" dirty="0" err="1"/>
            <a:t>Käynnistetään</a:t>
          </a:r>
          <a:r>
            <a:rPr lang="en-US" dirty="0"/>
            <a:t> </a:t>
          </a:r>
          <a:r>
            <a:rPr lang="en-US" dirty="0" err="1"/>
            <a:t>laitteiden</a:t>
          </a:r>
          <a:r>
            <a:rPr lang="en-US" dirty="0"/>
            <a:t> </a:t>
          </a:r>
          <a:r>
            <a:rPr lang="en-US" dirty="0" err="1"/>
            <a:t>etsintä</a:t>
          </a:r>
          <a:endParaRPr lang="en-US" dirty="0"/>
        </a:p>
      </dgm:t>
    </dgm:pt>
    <dgm:pt modelId="{BAAC489B-0FF6-4DB1-8662-8EA385294312}" type="parTrans" cxnId="{AE4CE730-696E-42A3-BFB3-01F07459C031}">
      <dgm:prSet/>
      <dgm:spPr/>
      <dgm:t>
        <a:bodyPr/>
        <a:lstStyle/>
        <a:p>
          <a:endParaRPr lang="en-US"/>
        </a:p>
      </dgm:t>
    </dgm:pt>
    <dgm:pt modelId="{EA99EF74-AC31-4732-8D6B-283CC8B80225}" type="sibTrans" cxnId="{AE4CE730-696E-42A3-BFB3-01F07459C031}">
      <dgm:prSet/>
      <dgm:spPr/>
      <dgm:t>
        <a:bodyPr/>
        <a:lstStyle/>
        <a:p>
          <a:endParaRPr lang="en-US"/>
        </a:p>
      </dgm:t>
    </dgm:pt>
    <dgm:pt modelId="{19A25A25-EB13-4380-A912-785D3D2594DD}">
      <dgm:prSet phldrT="[Text]"/>
      <dgm:spPr/>
      <dgm:t>
        <a:bodyPr/>
        <a:lstStyle/>
        <a:p>
          <a:r>
            <a:rPr lang="en-US" dirty="0" err="1"/>
            <a:t>Kun</a:t>
          </a:r>
          <a:r>
            <a:rPr lang="en-US" dirty="0"/>
            <a:t> </a:t>
          </a:r>
          <a:r>
            <a:rPr lang="en-US" dirty="0" err="1"/>
            <a:t>laite</a:t>
          </a:r>
          <a:r>
            <a:rPr lang="en-US" dirty="0"/>
            <a:t> </a:t>
          </a:r>
          <a:r>
            <a:rPr lang="en-US" dirty="0" err="1"/>
            <a:t>löydetään</a:t>
          </a:r>
          <a:r>
            <a:rPr lang="en-US" dirty="0"/>
            <a:t>, </a:t>
          </a:r>
          <a:r>
            <a:rPr lang="en-US" dirty="0" err="1"/>
            <a:t>vastaanottaa</a:t>
          </a:r>
          <a:r>
            <a:rPr lang="en-US" dirty="0"/>
            <a:t> “Broadcast Receiver”-</a:t>
          </a:r>
          <a:r>
            <a:rPr lang="en-US" dirty="0" err="1"/>
            <a:t>ilmoituksen</a:t>
          </a:r>
          <a:r>
            <a:rPr lang="en-US" dirty="0"/>
            <a:t> </a:t>
          </a:r>
          <a:r>
            <a:rPr lang="en-US" dirty="0" err="1"/>
            <a:t>löydetystä</a:t>
          </a:r>
          <a:r>
            <a:rPr lang="en-US" dirty="0"/>
            <a:t> </a:t>
          </a:r>
          <a:r>
            <a:rPr lang="en-US" dirty="0" err="1"/>
            <a:t>laitteesta</a:t>
          </a:r>
          <a:r>
            <a:rPr lang="en-US" dirty="0"/>
            <a:t>.</a:t>
          </a:r>
        </a:p>
      </dgm:t>
    </dgm:pt>
    <dgm:pt modelId="{6843A217-ED01-4643-9B9C-E3F67413AC3D}" type="parTrans" cxnId="{0EA1EB11-94AD-46B1-B0F7-4A165CA97B56}">
      <dgm:prSet/>
      <dgm:spPr/>
      <dgm:t>
        <a:bodyPr/>
        <a:lstStyle/>
        <a:p>
          <a:endParaRPr lang="en-US"/>
        </a:p>
      </dgm:t>
    </dgm:pt>
    <dgm:pt modelId="{BF807BC5-923D-4F4F-A285-042D877391EA}" type="sibTrans" cxnId="{0EA1EB11-94AD-46B1-B0F7-4A165CA97B56}">
      <dgm:prSet/>
      <dgm:spPr/>
      <dgm:t>
        <a:bodyPr/>
        <a:lstStyle/>
        <a:p>
          <a:endParaRPr lang="en-US"/>
        </a:p>
      </dgm:t>
    </dgm:pt>
    <dgm:pt modelId="{4EA86F06-86B8-4A85-8285-4D582A89530C}">
      <dgm:prSet phldrT="[Text]"/>
      <dgm:spPr/>
      <dgm:t>
        <a:bodyPr/>
        <a:lstStyle/>
        <a:p>
          <a:r>
            <a:rPr lang="en-US" dirty="0" err="1"/>
            <a:t>Määritetään</a:t>
          </a:r>
          <a:r>
            <a:rPr lang="en-US" dirty="0"/>
            <a:t> </a:t>
          </a:r>
          <a:r>
            <a:rPr lang="en-US" dirty="0" err="1"/>
            <a:t>ohjelma</a:t>
          </a:r>
          <a:r>
            <a:rPr lang="en-US" dirty="0"/>
            <a:t> </a:t>
          </a:r>
          <a:r>
            <a:rPr lang="en-US" dirty="0" err="1"/>
            <a:t>kuuntelemaan</a:t>
          </a:r>
          <a:r>
            <a:rPr lang="en-US" dirty="0"/>
            <a:t> </a:t>
          </a:r>
          <a:r>
            <a:rPr lang="en-US" dirty="0" err="1"/>
            <a:t>haluttuja</a:t>
          </a:r>
          <a:r>
            <a:rPr lang="en-US" dirty="0"/>
            <a:t> </a:t>
          </a:r>
          <a:r>
            <a:rPr lang="en-US" dirty="0" err="1"/>
            <a:t>kuulutuksia</a:t>
          </a:r>
          <a:endParaRPr lang="en-US" dirty="0"/>
        </a:p>
      </dgm:t>
    </dgm:pt>
    <dgm:pt modelId="{6ACF037B-DA53-4FBF-BAA9-33DB9830A5FF}" type="parTrans" cxnId="{EAB34087-BB37-49FB-A6A6-7F8439D1D856}">
      <dgm:prSet/>
      <dgm:spPr/>
      <dgm:t>
        <a:bodyPr/>
        <a:lstStyle/>
        <a:p>
          <a:endParaRPr lang="en-US"/>
        </a:p>
      </dgm:t>
    </dgm:pt>
    <dgm:pt modelId="{89A4C66D-0FFC-454A-9EE9-E884B90FA825}" type="sibTrans" cxnId="{EAB34087-BB37-49FB-A6A6-7F8439D1D856}">
      <dgm:prSet/>
      <dgm:spPr/>
      <dgm:t>
        <a:bodyPr/>
        <a:lstStyle/>
        <a:p>
          <a:endParaRPr lang="en-US"/>
        </a:p>
      </dgm:t>
    </dgm:pt>
    <dgm:pt modelId="{3648A250-5D06-4670-ABB1-0EFA67EAB320}" type="pres">
      <dgm:prSet presAssocID="{6519C974-DCA6-4EA6-B285-90B5F55C9C9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23D53-A40F-44CD-B37F-D950E2994326}" type="pres">
      <dgm:prSet presAssocID="{6519C974-DCA6-4EA6-B285-90B5F55C9C9B}" presName="dummyMaxCanvas" presStyleCnt="0">
        <dgm:presLayoutVars/>
      </dgm:prSet>
      <dgm:spPr/>
    </dgm:pt>
    <dgm:pt modelId="{E0531C76-3FD2-49B5-90EE-AE5C197C4117}" type="pres">
      <dgm:prSet presAssocID="{6519C974-DCA6-4EA6-B285-90B5F55C9C9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B5FBE-6C0B-4EE1-9CB5-9E0A119209CF}" type="pres">
      <dgm:prSet presAssocID="{6519C974-DCA6-4EA6-B285-90B5F55C9C9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63923-57CF-4C0B-86F2-7EEAFD06180B}" type="pres">
      <dgm:prSet presAssocID="{6519C974-DCA6-4EA6-B285-90B5F55C9C9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A6F8B-E0ED-45C0-8C02-A245887E880B}" type="pres">
      <dgm:prSet presAssocID="{6519C974-DCA6-4EA6-B285-90B5F55C9C9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82026-0796-4A27-BDA1-727145E9B7C2}" type="pres">
      <dgm:prSet presAssocID="{6519C974-DCA6-4EA6-B285-90B5F55C9C9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A5C1F-0E1D-44B7-8770-9674A1DC870C}" type="pres">
      <dgm:prSet presAssocID="{6519C974-DCA6-4EA6-B285-90B5F55C9C9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C9DF3-BEA3-4FF0-8F48-31D82C8C5E50}" type="pres">
      <dgm:prSet presAssocID="{6519C974-DCA6-4EA6-B285-90B5F55C9C9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FC1B9-6963-437A-A6E2-F3A1DB12225A}" type="pres">
      <dgm:prSet presAssocID="{6519C974-DCA6-4EA6-B285-90B5F55C9C9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B79AB-50EF-4AB3-A317-E58C1550737C}" type="pres">
      <dgm:prSet presAssocID="{6519C974-DCA6-4EA6-B285-90B5F55C9C9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C4492-7C86-4019-8560-82D7A95DBB0B}" type="pres">
      <dgm:prSet presAssocID="{6519C974-DCA6-4EA6-B285-90B5F55C9C9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5CC7A-DAF1-4CA5-8B15-9F5F8CF03AC1}" type="pres">
      <dgm:prSet presAssocID="{6519C974-DCA6-4EA6-B285-90B5F55C9C9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1C20C-E2AA-47FD-A1C6-ECDE7D80B92E}" srcId="{6519C974-DCA6-4EA6-B285-90B5F55C9C9B}" destId="{DE4E0948-EEA2-4AC8-9693-4C35CF838B03}" srcOrd="0" destOrd="0" parTransId="{9F13B9D6-DA54-4A8B-8FE3-4430CD5C1537}" sibTransId="{D0F6A5BE-41D7-4710-95DA-331876328843}"/>
    <dgm:cxn modelId="{AE4CE730-696E-42A3-BFB3-01F07459C031}" srcId="{6519C974-DCA6-4EA6-B285-90B5F55C9C9B}" destId="{DED8A562-D478-4B70-8AA7-BBB930394E85}" srcOrd="2" destOrd="0" parTransId="{BAAC489B-0FF6-4DB1-8662-8EA385294312}" sibTransId="{EA99EF74-AC31-4732-8D6B-283CC8B80225}"/>
    <dgm:cxn modelId="{11AF0386-6DF7-456C-B048-FCED5BC0087B}" type="presOf" srcId="{DED8A562-D478-4B70-8AA7-BBB930394E85}" destId="{0F5C4492-7C86-4019-8560-82D7A95DBB0B}" srcOrd="1" destOrd="0" presId="urn:microsoft.com/office/officeart/2005/8/layout/vProcess5"/>
    <dgm:cxn modelId="{DF38515F-AE78-444A-86D4-43E1D4DE7B48}" type="presOf" srcId="{6519C974-DCA6-4EA6-B285-90B5F55C9C9B}" destId="{3648A250-5D06-4670-ABB1-0EFA67EAB320}" srcOrd="0" destOrd="0" presId="urn:microsoft.com/office/officeart/2005/8/layout/vProcess5"/>
    <dgm:cxn modelId="{E1E4131E-9079-4640-A7EA-613037A76D8E}" type="presOf" srcId="{DE4E0948-EEA2-4AC8-9693-4C35CF838B03}" destId="{E0531C76-3FD2-49B5-90EE-AE5C197C4117}" srcOrd="0" destOrd="0" presId="urn:microsoft.com/office/officeart/2005/8/layout/vProcess5"/>
    <dgm:cxn modelId="{EAB34087-BB37-49FB-A6A6-7F8439D1D856}" srcId="{6519C974-DCA6-4EA6-B285-90B5F55C9C9B}" destId="{4EA86F06-86B8-4A85-8285-4D582A89530C}" srcOrd="1" destOrd="0" parTransId="{6ACF037B-DA53-4FBF-BAA9-33DB9830A5FF}" sibTransId="{89A4C66D-0FFC-454A-9EE9-E884B90FA825}"/>
    <dgm:cxn modelId="{EBA7BE39-3AA5-46B0-8E87-E1360DE445E9}" type="presOf" srcId="{19A25A25-EB13-4380-A912-785D3D2594DD}" destId="{699A6F8B-E0ED-45C0-8C02-A245887E880B}" srcOrd="0" destOrd="0" presId="urn:microsoft.com/office/officeart/2005/8/layout/vProcess5"/>
    <dgm:cxn modelId="{F8C81D89-4DC6-4662-ACEB-0B3391EC43FE}" type="presOf" srcId="{19A25A25-EB13-4380-A912-785D3D2594DD}" destId="{BE45CC7A-DAF1-4CA5-8B15-9F5F8CF03AC1}" srcOrd="1" destOrd="0" presId="urn:microsoft.com/office/officeart/2005/8/layout/vProcess5"/>
    <dgm:cxn modelId="{607E8DB0-00F0-4251-9017-88DCBD72C9DC}" type="presOf" srcId="{4EA86F06-86B8-4A85-8285-4D582A89530C}" destId="{5E7B79AB-50EF-4AB3-A317-E58C1550737C}" srcOrd="1" destOrd="0" presId="urn:microsoft.com/office/officeart/2005/8/layout/vProcess5"/>
    <dgm:cxn modelId="{1E3A238B-92F7-4AE1-9C41-192148B635B0}" type="presOf" srcId="{DED8A562-D478-4B70-8AA7-BBB930394E85}" destId="{DB363923-57CF-4C0B-86F2-7EEAFD06180B}" srcOrd="0" destOrd="0" presId="urn:microsoft.com/office/officeart/2005/8/layout/vProcess5"/>
    <dgm:cxn modelId="{57A6E01D-8EDE-4DCA-A4AE-164AE4865A4C}" type="presOf" srcId="{89A4C66D-0FFC-454A-9EE9-E884B90FA825}" destId="{6DCA5C1F-0E1D-44B7-8770-9674A1DC870C}" srcOrd="0" destOrd="0" presId="urn:microsoft.com/office/officeart/2005/8/layout/vProcess5"/>
    <dgm:cxn modelId="{73F4D285-68EB-4045-A249-1025FB28C07D}" type="presOf" srcId="{DE4E0948-EEA2-4AC8-9693-4C35CF838B03}" destId="{2B8FC1B9-6963-437A-A6E2-F3A1DB12225A}" srcOrd="1" destOrd="0" presId="urn:microsoft.com/office/officeart/2005/8/layout/vProcess5"/>
    <dgm:cxn modelId="{20E2DC24-CA41-4337-BBEB-F40440AAD41F}" type="presOf" srcId="{EA99EF74-AC31-4732-8D6B-283CC8B80225}" destId="{BD5C9DF3-BEA3-4FF0-8F48-31D82C8C5E50}" srcOrd="0" destOrd="0" presId="urn:microsoft.com/office/officeart/2005/8/layout/vProcess5"/>
    <dgm:cxn modelId="{0EA1EB11-94AD-46B1-B0F7-4A165CA97B56}" srcId="{6519C974-DCA6-4EA6-B285-90B5F55C9C9B}" destId="{19A25A25-EB13-4380-A912-785D3D2594DD}" srcOrd="3" destOrd="0" parTransId="{6843A217-ED01-4643-9B9C-E3F67413AC3D}" sibTransId="{BF807BC5-923D-4F4F-A285-042D877391EA}"/>
    <dgm:cxn modelId="{0E4BCF31-92D1-4651-8974-BFD6E106A942}" type="presOf" srcId="{D0F6A5BE-41D7-4710-95DA-331876328843}" destId="{4F282026-0796-4A27-BDA1-727145E9B7C2}" srcOrd="0" destOrd="0" presId="urn:microsoft.com/office/officeart/2005/8/layout/vProcess5"/>
    <dgm:cxn modelId="{24B98570-3903-4B88-AF35-E52A9A9A8E1A}" type="presOf" srcId="{4EA86F06-86B8-4A85-8285-4D582A89530C}" destId="{6E1B5FBE-6C0B-4EE1-9CB5-9E0A119209CF}" srcOrd="0" destOrd="0" presId="urn:microsoft.com/office/officeart/2005/8/layout/vProcess5"/>
    <dgm:cxn modelId="{3EBABD01-086F-4D81-B9B3-F470C49585C4}" type="presParOf" srcId="{3648A250-5D06-4670-ABB1-0EFA67EAB320}" destId="{B4F23D53-A40F-44CD-B37F-D950E2994326}" srcOrd="0" destOrd="0" presId="urn:microsoft.com/office/officeart/2005/8/layout/vProcess5"/>
    <dgm:cxn modelId="{6D134C6C-4F18-4781-9F39-7E714D6CF1B7}" type="presParOf" srcId="{3648A250-5D06-4670-ABB1-0EFA67EAB320}" destId="{E0531C76-3FD2-49B5-90EE-AE5C197C4117}" srcOrd="1" destOrd="0" presId="urn:microsoft.com/office/officeart/2005/8/layout/vProcess5"/>
    <dgm:cxn modelId="{75A82A30-52AB-477A-A3F5-A95DBFED3898}" type="presParOf" srcId="{3648A250-5D06-4670-ABB1-0EFA67EAB320}" destId="{6E1B5FBE-6C0B-4EE1-9CB5-9E0A119209CF}" srcOrd="2" destOrd="0" presId="urn:microsoft.com/office/officeart/2005/8/layout/vProcess5"/>
    <dgm:cxn modelId="{83CBFA29-81EC-4794-B9BB-F9C4F8B9AEFF}" type="presParOf" srcId="{3648A250-5D06-4670-ABB1-0EFA67EAB320}" destId="{DB363923-57CF-4C0B-86F2-7EEAFD06180B}" srcOrd="3" destOrd="0" presId="urn:microsoft.com/office/officeart/2005/8/layout/vProcess5"/>
    <dgm:cxn modelId="{97CE2E11-48B6-4F06-BBA3-DCE358BDAEB9}" type="presParOf" srcId="{3648A250-5D06-4670-ABB1-0EFA67EAB320}" destId="{699A6F8B-E0ED-45C0-8C02-A245887E880B}" srcOrd="4" destOrd="0" presId="urn:microsoft.com/office/officeart/2005/8/layout/vProcess5"/>
    <dgm:cxn modelId="{34B14351-2263-44D3-89D8-B40A4D2034FD}" type="presParOf" srcId="{3648A250-5D06-4670-ABB1-0EFA67EAB320}" destId="{4F282026-0796-4A27-BDA1-727145E9B7C2}" srcOrd="5" destOrd="0" presId="urn:microsoft.com/office/officeart/2005/8/layout/vProcess5"/>
    <dgm:cxn modelId="{B96C3D5E-1983-438F-8BE3-FBC95F682ACF}" type="presParOf" srcId="{3648A250-5D06-4670-ABB1-0EFA67EAB320}" destId="{6DCA5C1F-0E1D-44B7-8770-9674A1DC870C}" srcOrd="6" destOrd="0" presId="urn:microsoft.com/office/officeart/2005/8/layout/vProcess5"/>
    <dgm:cxn modelId="{6DCF9AB2-A881-4F2B-87FB-53AAEF2096D5}" type="presParOf" srcId="{3648A250-5D06-4670-ABB1-0EFA67EAB320}" destId="{BD5C9DF3-BEA3-4FF0-8F48-31D82C8C5E50}" srcOrd="7" destOrd="0" presId="urn:microsoft.com/office/officeart/2005/8/layout/vProcess5"/>
    <dgm:cxn modelId="{268DAAC6-1774-41D5-BB8E-D8C2A8204687}" type="presParOf" srcId="{3648A250-5D06-4670-ABB1-0EFA67EAB320}" destId="{2B8FC1B9-6963-437A-A6E2-F3A1DB12225A}" srcOrd="8" destOrd="0" presId="urn:microsoft.com/office/officeart/2005/8/layout/vProcess5"/>
    <dgm:cxn modelId="{EB8CD59F-B4D6-41BD-9A0B-97136D6CFDB6}" type="presParOf" srcId="{3648A250-5D06-4670-ABB1-0EFA67EAB320}" destId="{5E7B79AB-50EF-4AB3-A317-E58C1550737C}" srcOrd="9" destOrd="0" presId="urn:microsoft.com/office/officeart/2005/8/layout/vProcess5"/>
    <dgm:cxn modelId="{225BAE04-6F87-4DC2-A544-E650C6215FFC}" type="presParOf" srcId="{3648A250-5D06-4670-ABB1-0EFA67EAB320}" destId="{0F5C4492-7C86-4019-8560-82D7A95DBB0B}" srcOrd="10" destOrd="0" presId="urn:microsoft.com/office/officeart/2005/8/layout/vProcess5"/>
    <dgm:cxn modelId="{65C07D35-0015-493B-93C0-7F5499B667C0}" type="presParOf" srcId="{3648A250-5D06-4670-ABB1-0EFA67EAB320}" destId="{BE45CC7A-DAF1-4CA5-8B15-9F5F8CF03AC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"</a:t>
          </a:r>
          <a:r>
            <a:rPr lang="en-US" sz="1400" err="1"/>
            <a:t>BluetoothSocket</a:t>
          </a:r>
          <a:r>
            <a:rPr lang="en-US" sz="1400"/>
            <a:t>" </a:t>
          </a:r>
          <a:r>
            <a:rPr lang="en-US" sz="1400" err="1"/>
            <a:t>kommunikointia</a:t>
          </a:r>
          <a:r>
            <a:rPr lang="en-US" sz="1400"/>
            <a:t> </a:t>
          </a:r>
          <a:r>
            <a:rPr lang="en-US" sz="1400" err="1"/>
            <a:t>varten</a:t>
          </a:r>
          <a:r>
            <a:rPr lang="en-US" sz="140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 dirty="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BD21772-7C57-47E4-8006-374CC747770F}" type="pres">
      <dgm:prSet presAssocID="{1A15A384-456A-4939-A036-5E642C322B6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16DD59-EC11-49D1-950F-6FFB06567F80}" type="pres">
      <dgm:prSet presAssocID="{1A15A384-456A-4939-A036-5E642C322B6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3E8EB28-2AF3-4962-A1DB-CB4CC2E75A6B}" type="pres">
      <dgm:prSet presAssocID="{67E61026-58FD-4094-8B90-533E50B9849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D6F9806-D5FF-4002-98DF-25A7D3D11599}" type="pres">
      <dgm:prSet presAssocID="{67E61026-58FD-4094-8B90-533E50B9849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A8EDC-28AD-4146-B835-FE1853F43C09}" type="pres">
      <dgm:prSet presAssocID="{7C015268-2938-46F6-8541-B8CD8E48D1A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F6F2BEE-4059-4276-A3EA-650CD854903F}" type="pres">
      <dgm:prSet presAssocID="{7C015268-2938-46F6-8541-B8CD8E48D1A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91EE0-9A70-4C66-8B43-1C7EF81311B4}" type="pres">
      <dgm:prSet presAssocID="{EEB85A38-6FE5-4261-BCC0-FD33CE79A9E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52FE5DC-1D50-434C-ADA8-100B31B47D42}" type="pres">
      <dgm:prSet presAssocID="{EEB85A38-6FE5-4261-BCC0-FD33CE79A9E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3B0C-FC79-4F4A-A2D6-4488E902FCDF}" type="pres">
      <dgm:prSet presAssocID="{A7E1657B-12D3-4C4D-9317-275DFE635BF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7B58789-5A8F-4122-B65A-3199D936A251}" type="pres">
      <dgm:prSet presAssocID="{A7E1657B-12D3-4C4D-9317-275DFE635BF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D9C5A-E794-4EF7-86FA-DE50F867143C}" type="pres">
      <dgm:prSet presAssocID="{41E2274A-589D-4C9B-ADEF-BB9818A84AF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5ED9161-CB2C-42AE-87DB-57EA6D1621C3}" type="pres">
      <dgm:prSet presAssocID="{41E2274A-589D-4C9B-ADEF-BB9818A84AF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895ABF-0B55-469A-A334-21F3EFA565F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5398B-589C-45CB-9D29-5659223A729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gm:t>
    </dgm:pt>
    <dgm:pt modelId="{5AF75DEA-44BC-4DD9-961A-DBCBA90D5B06}" type="parTrans" cxnId="{E996F347-7D27-4447-B764-CC500AC4E7D0}">
      <dgm:prSet/>
      <dgm:spPr/>
      <dgm:t>
        <a:bodyPr/>
        <a:lstStyle/>
        <a:p>
          <a:endParaRPr lang="en-US" sz="1800"/>
        </a:p>
      </dgm:t>
    </dgm:pt>
    <dgm:pt modelId="{1A15A384-456A-4939-A036-5E642C322B61}" type="sibTrans" cxnId="{E996F347-7D27-4447-B764-CC500AC4E7D0}">
      <dgm:prSet custT="1"/>
      <dgm:spPr/>
      <dgm:t>
        <a:bodyPr/>
        <a:lstStyle/>
        <a:p>
          <a:endParaRPr lang="en-US" sz="900"/>
        </a:p>
      </dgm:t>
    </dgm:pt>
    <dgm:pt modelId="{C5005033-92D4-41DD-8FFB-AAA6F546212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Onko</a:t>
          </a:r>
          <a:r>
            <a:rPr lang="en-US" sz="1400"/>
            <a:t> </a:t>
          </a:r>
          <a:r>
            <a:rPr lang="en-US" sz="1400" err="1"/>
            <a:t>laite</a:t>
          </a:r>
          <a:r>
            <a:rPr lang="en-US" sz="1400"/>
            <a:t> </a:t>
          </a:r>
          <a:r>
            <a:rPr lang="en-US" sz="1400" err="1"/>
            <a:t>antanut</a:t>
          </a:r>
          <a:r>
            <a:rPr lang="en-US" sz="1400"/>
            <a:t> </a:t>
          </a:r>
          <a:r>
            <a:rPr lang="en-US" sz="1400" err="1"/>
            <a:t>tarvittavat</a:t>
          </a:r>
          <a:r>
            <a:rPr lang="en-US" sz="1400"/>
            <a:t> </a:t>
          </a:r>
          <a:r>
            <a:rPr lang="en-US" sz="1400" err="1"/>
            <a:t>luvat</a:t>
          </a:r>
          <a:r>
            <a:rPr lang="en-US" sz="1400"/>
            <a:t> </a:t>
          </a:r>
          <a:r>
            <a:rPr lang="en-US" sz="1400" err="1"/>
            <a:t>ohjelmalle</a:t>
          </a:r>
          <a:r>
            <a:rPr lang="en-US" sz="1400"/>
            <a:t>?</a:t>
          </a:r>
        </a:p>
      </dgm:t>
    </dgm:pt>
    <dgm:pt modelId="{712C2AFA-154C-4173-9C00-C886FC9052D3}" type="parTrans" cxnId="{4D5C1FAD-F3FF-422B-AE67-CFE7DCC0EED9}">
      <dgm:prSet/>
      <dgm:spPr/>
      <dgm:t>
        <a:bodyPr/>
        <a:lstStyle/>
        <a:p>
          <a:endParaRPr lang="en-US" sz="1800"/>
        </a:p>
      </dgm:t>
    </dgm:pt>
    <dgm:pt modelId="{7C015268-2938-46F6-8541-B8CD8E48D1AB}" type="sibTrans" cxnId="{4D5C1FAD-F3FF-422B-AE67-CFE7DCC0EED9}">
      <dgm:prSet custT="1"/>
      <dgm:spPr/>
      <dgm:t>
        <a:bodyPr/>
        <a:lstStyle/>
        <a:p>
          <a:endParaRPr lang="en-US" sz="900"/>
        </a:p>
      </dgm:t>
    </dgm:pt>
    <dgm:pt modelId="{6EEE752B-0229-4684-B4C0-CC6DDB66D5C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Etsitään</a:t>
          </a:r>
          <a:r>
            <a:rPr lang="en-US" sz="1400"/>
            <a:t> </a:t>
          </a:r>
          <a:r>
            <a:rPr lang="en-US" sz="1400" err="1"/>
            <a:t>ympäristössä</a:t>
          </a:r>
          <a:r>
            <a:rPr lang="en-US" sz="1400"/>
            <a:t> </a:t>
          </a:r>
          <a:r>
            <a:rPr lang="en-US" sz="1400" err="1"/>
            <a:t>olevat</a:t>
          </a:r>
          <a:r>
            <a:rPr lang="en-US" sz="1400"/>
            <a:t> Bluetooth-</a:t>
          </a:r>
          <a:r>
            <a:rPr lang="en-US" sz="1400" err="1"/>
            <a:t>laitteet</a:t>
          </a:r>
          <a:endParaRPr lang="en-US" sz="1400"/>
        </a:p>
      </dgm:t>
    </dgm:pt>
    <dgm:pt modelId="{C05FE28B-5263-4ECC-9768-A8887D631C30}" type="parTrans" cxnId="{A002412E-5A13-463B-957B-5851EF9CF3EB}">
      <dgm:prSet/>
      <dgm:spPr/>
      <dgm:t>
        <a:bodyPr/>
        <a:lstStyle/>
        <a:p>
          <a:endParaRPr lang="en-US" sz="1800"/>
        </a:p>
      </dgm:t>
    </dgm:pt>
    <dgm:pt modelId="{EEB85A38-6FE5-4261-BCC0-FD33CE79A9EF}" type="sibTrans" cxnId="{A002412E-5A13-463B-957B-5851EF9CF3EB}">
      <dgm:prSet custT="1"/>
      <dgm:spPr/>
      <dgm:t>
        <a:bodyPr/>
        <a:lstStyle/>
        <a:p>
          <a:endParaRPr lang="en-US" sz="900"/>
        </a:p>
      </dgm:t>
    </dgm:pt>
    <dgm:pt modelId="{D2A4EEC9-CB58-44EF-9BE4-B999D49D48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err="1"/>
            <a:t>Luodaan</a:t>
          </a:r>
          <a:r>
            <a:rPr lang="en-US" sz="1400"/>
            <a:t> </a:t>
          </a:r>
          <a:r>
            <a:rPr lang="en-US" sz="1400" err="1"/>
            <a:t>yhteys</a:t>
          </a:r>
          <a:r>
            <a:rPr lang="en-US" sz="1400"/>
            <a:t> </a:t>
          </a:r>
          <a:r>
            <a:rPr lang="en-US" sz="1400" err="1"/>
            <a:t>laitteiden</a:t>
          </a:r>
          <a:r>
            <a:rPr lang="en-US" sz="1400"/>
            <a:t> </a:t>
          </a:r>
          <a:r>
            <a:rPr lang="en-US" sz="1400" err="1"/>
            <a:t>välille</a:t>
          </a:r>
          <a:r>
            <a:rPr lang="en-US" sz="1400"/>
            <a:t> (Pairing)</a:t>
          </a:r>
        </a:p>
      </dgm:t>
    </dgm:pt>
    <dgm:pt modelId="{E6E840C6-7B9D-49EB-B8FB-01456BF9B783}" type="parTrans" cxnId="{FC6DF625-A01A-4103-AA04-0A61C9595C18}">
      <dgm:prSet/>
      <dgm:spPr/>
      <dgm:t>
        <a:bodyPr/>
        <a:lstStyle/>
        <a:p>
          <a:endParaRPr lang="en-US" sz="1800"/>
        </a:p>
      </dgm:t>
    </dgm:pt>
    <dgm:pt modelId="{A7E1657B-12D3-4C4D-9317-275DFE635BF9}" type="sibTrans" cxnId="{FC6DF625-A01A-4103-AA04-0A61C9595C18}">
      <dgm:prSet custT="1"/>
      <dgm:spPr/>
      <dgm:t>
        <a:bodyPr/>
        <a:lstStyle/>
        <a:p>
          <a:endParaRPr lang="en-US" sz="900"/>
        </a:p>
      </dgm:t>
    </dgm:pt>
    <dgm:pt modelId="{680A31B8-1B31-4855-B680-5C2E09B694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dirty="0" err="1"/>
            <a:t>Luodaan</a:t>
          </a:r>
          <a:r>
            <a:rPr lang="en-US" sz="1400" dirty="0"/>
            <a:t> "</a:t>
          </a:r>
          <a:r>
            <a:rPr lang="en-US" sz="1400" dirty="0" err="1"/>
            <a:t>BluetoothSocket</a:t>
          </a:r>
          <a:r>
            <a:rPr lang="en-US" sz="1400" dirty="0"/>
            <a:t>" </a:t>
          </a:r>
          <a:r>
            <a:rPr lang="en-US" sz="1400" dirty="0" err="1"/>
            <a:t>kommunikointia</a:t>
          </a:r>
          <a:r>
            <a:rPr lang="en-US" sz="1400" dirty="0"/>
            <a:t> </a:t>
          </a:r>
          <a:r>
            <a:rPr lang="en-US" sz="1400" dirty="0" err="1"/>
            <a:t>varten</a:t>
          </a:r>
          <a:r>
            <a:rPr lang="en-US" sz="1400" dirty="0"/>
            <a:t>.</a:t>
          </a:r>
        </a:p>
      </dgm:t>
    </dgm:pt>
    <dgm:pt modelId="{FCFC1E1C-EB26-4DD7-80F0-15C150664EBD}" type="parTrans" cxnId="{2BF143F4-E55F-443E-AB4F-248DF1B48E4C}">
      <dgm:prSet/>
      <dgm:spPr/>
      <dgm:t>
        <a:bodyPr/>
        <a:lstStyle/>
        <a:p>
          <a:endParaRPr lang="en-US" sz="1800"/>
        </a:p>
      </dgm:t>
    </dgm:pt>
    <dgm:pt modelId="{41E2274A-589D-4C9B-ADEF-BB9818A84AF9}" type="sibTrans" cxnId="{2BF143F4-E55F-443E-AB4F-248DF1B48E4C}">
      <dgm:prSet custT="1"/>
      <dgm:spPr/>
      <dgm:t>
        <a:bodyPr/>
        <a:lstStyle/>
        <a:p>
          <a:endParaRPr lang="en-US" sz="900"/>
        </a:p>
      </dgm:t>
    </dgm:pt>
    <dgm:pt modelId="{80533E6E-AC03-4237-8CFD-ADC5A789884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 w="28575">
          <a:solidFill>
            <a:srgbClr val="002060"/>
          </a:solidFill>
        </a:ln>
      </dgm:spPr>
      <dgm:t>
        <a:bodyPr/>
        <a:lstStyle/>
        <a:p>
          <a:r>
            <a:rPr lang="en-US" sz="1400" err="1"/>
            <a:t>Tietoa</a:t>
          </a:r>
          <a:r>
            <a:rPr lang="en-US" sz="1400"/>
            <a:t> </a:t>
          </a:r>
          <a:r>
            <a:rPr lang="en-US" sz="1400" err="1"/>
            <a:t>lähetetään</a:t>
          </a:r>
          <a:r>
            <a:rPr lang="en-US" sz="1400"/>
            <a:t> tai </a:t>
          </a:r>
          <a:r>
            <a:rPr lang="en-US" sz="1400" err="1"/>
            <a:t>kuunnellaan</a:t>
          </a:r>
          <a:r>
            <a:rPr lang="en-US" sz="1400"/>
            <a:t> </a:t>
          </a:r>
          <a:r>
            <a:rPr lang="en-US" sz="1400" err="1"/>
            <a:t>tulevaa</a:t>
          </a:r>
          <a:r>
            <a:rPr lang="en-US" sz="1400"/>
            <a:t> </a:t>
          </a:r>
          <a:r>
            <a:rPr lang="en-US" sz="1400" err="1"/>
            <a:t>kommunikaatiota</a:t>
          </a:r>
          <a:endParaRPr lang="en-US" sz="1400"/>
        </a:p>
      </dgm:t>
    </dgm:pt>
    <dgm:pt modelId="{6A947F24-BCD5-4B62-866F-09F05990ECFF}" type="parTrans" cxnId="{D11588DB-C897-4ACF-9EB3-FB15D3D158BB}">
      <dgm:prSet/>
      <dgm:spPr/>
      <dgm:t>
        <a:bodyPr/>
        <a:lstStyle/>
        <a:p>
          <a:endParaRPr lang="en-US" sz="1800"/>
        </a:p>
      </dgm:t>
    </dgm:pt>
    <dgm:pt modelId="{9E89B93F-D1B3-4DDE-8682-4BA9658BBD94}" type="sibTrans" cxnId="{D11588DB-C897-4ACF-9EB3-FB15D3D158BB}">
      <dgm:prSet/>
      <dgm:spPr/>
      <dgm:t>
        <a:bodyPr/>
        <a:lstStyle/>
        <a:p>
          <a:endParaRPr lang="en-US" sz="1800"/>
        </a:p>
      </dgm:t>
    </dgm:pt>
    <dgm:pt modelId="{49DA27BC-869B-46F5-8956-0CD73CE8773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gm:t>
    </dgm:pt>
    <dgm:pt modelId="{352265DB-B09D-4E6A-AAE3-EF9ABE86E0D1}" type="parTrans" cxnId="{2A384CB6-223F-42AB-9A47-5DCB105AD576}">
      <dgm:prSet/>
      <dgm:spPr/>
      <dgm:t>
        <a:bodyPr/>
        <a:lstStyle/>
        <a:p>
          <a:endParaRPr lang="en-US" sz="1800"/>
        </a:p>
      </dgm:t>
    </dgm:pt>
    <dgm:pt modelId="{67E61026-58FD-4094-8B90-533E50B9849A}" type="sibTrans" cxnId="{2A384CB6-223F-42AB-9A47-5DCB105AD576}">
      <dgm:prSet custT="1"/>
      <dgm:spPr/>
      <dgm:t>
        <a:bodyPr/>
        <a:lstStyle/>
        <a:p>
          <a:endParaRPr lang="en-US" sz="900"/>
        </a:p>
      </dgm:t>
    </dgm:pt>
    <dgm:pt modelId="{67DED806-F6CE-43B3-B020-8848CF6F09A6}" type="pres">
      <dgm:prSet presAssocID="{F2895ABF-0B55-469A-A334-21F3EFA565F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6BAEA-4AAE-4161-96A2-31F1B1982731}" type="pres">
      <dgm:prSet presAssocID="{0B45398B-589C-45CB-9D29-5659223A7291}" presName="node" presStyleLbl="node1" presStyleIdx="0" presStyleCnt="7" custScaleX="140744" custScaleY="110000">
        <dgm:presLayoutVars>
          <dgm:bulletEnabled val="1"/>
        </dgm:presLayoutVars>
      </dgm:prSet>
      <dgm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BD21772-7C57-47E4-8006-374CC747770F}" type="pres">
      <dgm:prSet presAssocID="{1A15A384-456A-4939-A036-5E642C322B6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16DD59-EC11-49D1-950F-6FFB06567F80}" type="pres">
      <dgm:prSet presAssocID="{1A15A384-456A-4939-A036-5E642C322B6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22C9942-1C8B-4452-8D36-6F0004243210}" type="pres">
      <dgm:prSet presAssocID="{49DA27BC-869B-46F5-8956-0CD73CE8773A}" presName="node" presStyleLbl="node1" presStyleIdx="1" presStyleCnt="7" custScaleX="140744" custScaleY="110000" custLinFactNeighborX="-399" custLinFactNeighborY="-15662">
        <dgm:presLayoutVars>
          <dgm:bulletEnabled val="1"/>
        </dgm:presLayoutVars>
      </dgm:prSet>
      <dgm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3E8EB28-2AF3-4962-A1DB-CB4CC2E75A6B}" type="pres">
      <dgm:prSet presAssocID="{67E61026-58FD-4094-8B90-533E50B9849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D6F9806-D5FF-4002-98DF-25A7D3D11599}" type="pres">
      <dgm:prSet presAssocID="{67E61026-58FD-4094-8B90-533E50B9849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59767-1373-4F94-854C-C2C9AC24AD9C}" type="pres">
      <dgm:prSet presAssocID="{C5005033-92D4-41DD-8FFB-AAA6F546212A}" presName="node" presStyleLbl="node1" presStyleIdx="2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A8EDC-28AD-4146-B835-FE1853F43C09}" type="pres">
      <dgm:prSet presAssocID="{7C015268-2938-46F6-8541-B8CD8E48D1A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F6F2BEE-4059-4276-A3EA-650CD854903F}" type="pres">
      <dgm:prSet presAssocID="{7C015268-2938-46F6-8541-B8CD8E48D1A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87304DE-C51D-40C2-8EF5-34D35118B44C}" type="pres">
      <dgm:prSet presAssocID="{6EEE752B-0229-4684-B4C0-CC6DDB66D5CC}" presName="node" presStyleLbl="node1" presStyleIdx="3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91EE0-9A70-4C66-8B43-1C7EF81311B4}" type="pres">
      <dgm:prSet presAssocID="{EEB85A38-6FE5-4261-BCC0-FD33CE79A9E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52FE5DC-1D50-434C-ADA8-100B31B47D42}" type="pres">
      <dgm:prSet presAssocID="{EEB85A38-6FE5-4261-BCC0-FD33CE79A9E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0B780D8-79CB-4B6B-A765-330365A5BA56}" type="pres">
      <dgm:prSet presAssocID="{D2A4EEC9-CB58-44EF-9BE4-B999D49D4806}" presName="node" presStyleLbl="node1" presStyleIdx="4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3B0C-FC79-4F4A-A2D6-4488E902FCDF}" type="pres">
      <dgm:prSet presAssocID="{A7E1657B-12D3-4C4D-9317-275DFE635BF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7B58789-5A8F-4122-B65A-3199D936A251}" type="pres">
      <dgm:prSet presAssocID="{A7E1657B-12D3-4C4D-9317-275DFE635BF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64BB72B-8FED-4FA3-8049-A3DD57954BBC}" type="pres">
      <dgm:prSet presAssocID="{680A31B8-1B31-4855-B680-5C2E09B694E5}" presName="node" presStyleLbl="node1" presStyleIdx="5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D9C5A-E794-4EF7-86FA-DE50F867143C}" type="pres">
      <dgm:prSet presAssocID="{41E2274A-589D-4C9B-ADEF-BB9818A84AF9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5ED9161-CB2C-42AE-87DB-57EA6D1621C3}" type="pres">
      <dgm:prSet presAssocID="{41E2274A-589D-4C9B-ADEF-BB9818A84AF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9CF2DD7-B708-45CB-8B77-DBD30A0630BB}" type="pres">
      <dgm:prSet presAssocID="{80533E6E-AC03-4237-8CFD-ADC5A789884C}" presName="node" presStyleLbl="node1" presStyleIdx="6" presStyleCnt="7" custScaleX="140744" custScaleY="11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8B9068-5651-4276-9BC7-CD784D25A836}" type="presOf" srcId="{F2895ABF-0B55-469A-A334-21F3EFA565F3}" destId="{67DED806-F6CE-43B3-B020-8848CF6F09A6}" srcOrd="0" destOrd="0" presId="urn:microsoft.com/office/officeart/2005/8/layout/process2"/>
    <dgm:cxn modelId="{D1AEE91B-DC4C-43E9-8242-9FC348C789BA}" type="presOf" srcId="{EEB85A38-6FE5-4261-BCC0-FD33CE79A9EF}" destId="{352FE5DC-1D50-434C-ADA8-100B31B47D42}" srcOrd="1" destOrd="0" presId="urn:microsoft.com/office/officeart/2005/8/layout/process2"/>
    <dgm:cxn modelId="{2A384CB6-223F-42AB-9A47-5DCB105AD576}" srcId="{F2895ABF-0B55-469A-A334-21F3EFA565F3}" destId="{49DA27BC-869B-46F5-8956-0CD73CE8773A}" srcOrd="1" destOrd="0" parTransId="{352265DB-B09D-4E6A-AAE3-EF9ABE86E0D1}" sibTransId="{67E61026-58FD-4094-8B90-533E50B9849A}"/>
    <dgm:cxn modelId="{54E48040-C5D1-4132-8E7C-2946C31BB391}" type="presOf" srcId="{41E2274A-589D-4C9B-ADEF-BB9818A84AF9}" destId="{14ED9C5A-E794-4EF7-86FA-DE50F867143C}" srcOrd="0" destOrd="0" presId="urn:microsoft.com/office/officeart/2005/8/layout/process2"/>
    <dgm:cxn modelId="{D527DCE7-8D72-487A-96A7-DA77CB7CA9A4}" type="presOf" srcId="{EEB85A38-6FE5-4261-BCC0-FD33CE79A9EF}" destId="{BBF91EE0-9A70-4C66-8B43-1C7EF81311B4}" srcOrd="0" destOrd="0" presId="urn:microsoft.com/office/officeart/2005/8/layout/process2"/>
    <dgm:cxn modelId="{AD549B26-401F-452E-81FC-604B0A1546DB}" type="presOf" srcId="{680A31B8-1B31-4855-B680-5C2E09B694E5}" destId="{E64BB72B-8FED-4FA3-8049-A3DD57954BBC}" srcOrd="0" destOrd="0" presId="urn:microsoft.com/office/officeart/2005/8/layout/process2"/>
    <dgm:cxn modelId="{CA066FEC-ED1D-4569-8CAF-3BBBCCEC1366}" type="presOf" srcId="{A7E1657B-12D3-4C4D-9317-275DFE635BF9}" destId="{22943B0C-FC79-4F4A-A2D6-4488E902FCDF}" srcOrd="0" destOrd="0" presId="urn:microsoft.com/office/officeart/2005/8/layout/process2"/>
    <dgm:cxn modelId="{E9670718-498B-4FE7-BA0D-C57F70741B0A}" type="presOf" srcId="{D2A4EEC9-CB58-44EF-9BE4-B999D49D4806}" destId="{E0B780D8-79CB-4B6B-A765-330365A5BA56}" srcOrd="0" destOrd="0" presId="urn:microsoft.com/office/officeart/2005/8/layout/process2"/>
    <dgm:cxn modelId="{A002412E-5A13-463B-957B-5851EF9CF3EB}" srcId="{F2895ABF-0B55-469A-A334-21F3EFA565F3}" destId="{6EEE752B-0229-4684-B4C0-CC6DDB66D5CC}" srcOrd="3" destOrd="0" parTransId="{C05FE28B-5263-4ECC-9768-A8887D631C30}" sibTransId="{EEB85A38-6FE5-4261-BCC0-FD33CE79A9EF}"/>
    <dgm:cxn modelId="{F72A70A1-3995-472F-A233-0FADEA029489}" type="presOf" srcId="{0B45398B-589C-45CB-9D29-5659223A7291}" destId="{43F6BAEA-4AAE-4161-96A2-31F1B1982731}" srcOrd="0" destOrd="0" presId="urn:microsoft.com/office/officeart/2005/8/layout/process2"/>
    <dgm:cxn modelId="{54594A38-5B4A-44CD-94A5-2A2AEBB70B90}" type="presOf" srcId="{A7E1657B-12D3-4C4D-9317-275DFE635BF9}" destId="{57B58789-5A8F-4122-B65A-3199D936A251}" srcOrd="1" destOrd="0" presId="urn:microsoft.com/office/officeart/2005/8/layout/process2"/>
    <dgm:cxn modelId="{44A04C4F-F1AE-4D75-A602-6B2967595E35}" type="presOf" srcId="{67E61026-58FD-4094-8B90-533E50B9849A}" destId="{53E8EB28-2AF3-4962-A1DB-CB4CC2E75A6B}" srcOrd="0" destOrd="0" presId="urn:microsoft.com/office/officeart/2005/8/layout/process2"/>
    <dgm:cxn modelId="{954A2A90-81D8-4DFD-9FF3-3E1CEF299E0F}" type="presOf" srcId="{1A15A384-456A-4939-A036-5E642C322B61}" destId="{7C16DD59-EC11-49D1-950F-6FFB06567F80}" srcOrd="1" destOrd="0" presId="urn:microsoft.com/office/officeart/2005/8/layout/process2"/>
    <dgm:cxn modelId="{BDF954C3-ECA9-44CE-AE85-E19F11DF41DE}" type="presOf" srcId="{6EEE752B-0229-4684-B4C0-CC6DDB66D5CC}" destId="{587304DE-C51D-40C2-8EF5-34D35118B44C}" srcOrd="0" destOrd="0" presId="urn:microsoft.com/office/officeart/2005/8/layout/process2"/>
    <dgm:cxn modelId="{7E236A77-14A2-424B-81B7-1F688FD0647D}" type="presOf" srcId="{67E61026-58FD-4094-8B90-533E50B9849A}" destId="{9D6F9806-D5FF-4002-98DF-25A7D3D11599}" srcOrd="1" destOrd="0" presId="urn:microsoft.com/office/officeart/2005/8/layout/process2"/>
    <dgm:cxn modelId="{BD835193-33C1-4F80-B9FB-F3A3667BC68F}" type="presOf" srcId="{49DA27BC-869B-46F5-8956-0CD73CE8773A}" destId="{722C9942-1C8B-4452-8D36-6F0004243210}" srcOrd="0" destOrd="0" presId="urn:microsoft.com/office/officeart/2005/8/layout/process2"/>
    <dgm:cxn modelId="{D383B3DA-17B3-4822-A436-788A4F6A63C8}" type="presOf" srcId="{1A15A384-456A-4939-A036-5E642C322B61}" destId="{1BD21772-7C57-47E4-8006-374CC747770F}" srcOrd="0" destOrd="0" presId="urn:microsoft.com/office/officeart/2005/8/layout/process2"/>
    <dgm:cxn modelId="{FC6DF625-A01A-4103-AA04-0A61C9595C18}" srcId="{F2895ABF-0B55-469A-A334-21F3EFA565F3}" destId="{D2A4EEC9-CB58-44EF-9BE4-B999D49D4806}" srcOrd="4" destOrd="0" parTransId="{E6E840C6-7B9D-49EB-B8FB-01456BF9B783}" sibTransId="{A7E1657B-12D3-4C4D-9317-275DFE635BF9}"/>
    <dgm:cxn modelId="{B801CF97-69EC-4B25-9690-9A6346FAA781}" type="presOf" srcId="{7C015268-2938-46F6-8541-B8CD8E48D1AB}" destId="{8F6F2BEE-4059-4276-A3EA-650CD854903F}" srcOrd="1" destOrd="0" presId="urn:microsoft.com/office/officeart/2005/8/layout/process2"/>
    <dgm:cxn modelId="{9EAB20F8-E12F-41EE-A49D-F0FCC218541E}" type="presOf" srcId="{C5005033-92D4-41DD-8FFB-AAA6F546212A}" destId="{7A359767-1373-4F94-854C-C2C9AC24AD9C}" srcOrd="0" destOrd="0" presId="urn:microsoft.com/office/officeart/2005/8/layout/process2"/>
    <dgm:cxn modelId="{4D5C1FAD-F3FF-422B-AE67-CFE7DCC0EED9}" srcId="{F2895ABF-0B55-469A-A334-21F3EFA565F3}" destId="{C5005033-92D4-41DD-8FFB-AAA6F546212A}" srcOrd="2" destOrd="0" parTransId="{712C2AFA-154C-4173-9C00-C886FC9052D3}" sibTransId="{7C015268-2938-46F6-8541-B8CD8E48D1AB}"/>
    <dgm:cxn modelId="{D11588DB-C897-4ACF-9EB3-FB15D3D158BB}" srcId="{F2895ABF-0B55-469A-A334-21F3EFA565F3}" destId="{80533E6E-AC03-4237-8CFD-ADC5A789884C}" srcOrd="6" destOrd="0" parTransId="{6A947F24-BCD5-4B62-866F-09F05990ECFF}" sibTransId="{9E89B93F-D1B3-4DDE-8682-4BA9658BBD94}"/>
    <dgm:cxn modelId="{353930F2-2487-4F58-8E80-2E7EAAADA283}" type="presOf" srcId="{7C015268-2938-46F6-8541-B8CD8E48D1AB}" destId="{D62A8EDC-28AD-4146-B835-FE1853F43C09}" srcOrd="0" destOrd="0" presId="urn:microsoft.com/office/officeart/2005/8/layout/process2"/>
    <dgm:cxn modelId="{56EB4E71-3252-4D04-BC24-25A30843F289}" type="presOf" srcId="{41E2274A-589D-4C9B-ADEF-BB9818A84AF9}" destId="{E5ED9161-CB2C-42AE-87DB-57EA6D1621C3}" srcOrd="1" destOrd="0" presId="urn:microsoft.com/office/officeart/2005/8/layout/process2"/>
    <dgm:cxn modelId="{A000F3D5-43DC-47AF-8994-B2113923F7F6}" type="presOf" srcId="{80533E6E-AC03-4237-8CFD-ADC5A789884C}" destId="{49CF2DD7-B708-45CB-8B77-DBD30A0630BB}" srcOrd="0" destOrd="0" presId="urn:microsoft.com/office/officeart/2005/8/layout/process2"/>
    <dgm:cxn modelId="{E996F347-7D27-4447-B764-CC500AC4E7D0}" srcId="{F2895ABF-0B55-469A-A334-21F3EFA565F3}" destId="{0B45398B-589C-45CB-9D29-5659223A7291}" srcOrd="0" destOrd="0" parTransId="{5AF75DEA-44BC-4DD9-961A-DBCBA90D5B06}" sibTransId="{1A15A384-456A-4939-A036-5E642C322B61}"/>
    <dgm:cxn modelId="{2BF143F4-E55F-443E-AB4F-248DF1B48E4C}" srcId="{F2895ABF-0B55-469A-A334-21F3EFA565F3}" destId="{680A31B8-1B31-4855-B680-5C2E09B694E5}" srcOrd="5" destOrd="0" parTransId="{FCFC1E1C-EB26-4DD7-80F0-15C150664EBD}" sibTransId="{41E2274A-589D-4C9B-ADEF-BB9818A84AF9}"/>
    <dgm:cxn modelId="{1B6B45BA-00D4-4B7C-AEA2-D8BF0B683E96}" type="presParOf" srcId="{67DED806-F6CE-43B3-B020-8848CF6F09A6}" destId="{43F6BAEA-4AAE-4161-96A2-31F1B1982731}" srcOrd="0" destOrd="0" presId="urn:microsoft.com/office/officeart/2005/8/layout/process2"/>
    <dgm:cxn modelId="{FA7F3428-0478-4199-9543-C6C74A9E9ECC}" type="presParOf" srcId="{67DED806-F6CE-43B3-B020-8848CF6F09A6}" destId="{1BD21772-7C57-47E4-8006-374CC747770F}" srcOrd="1" destOrd="0" presId="urn:microsoft.com/office/officeart/2005/8/layout/process2"/>
    <dgm:cxn modelId="{6D03F713-F8FA-4FD9-95CB-29F281DCFCED}" type="presParOf" srcId="{1BD21772-7C57-47E4-8006-374CC747770F}" destId="{7C16DD59-EC11-49D1-950F-6FFB06567F80}" srcOrd="0" destOrd="0" presId="urn:microsoft.com/office/officeart/2005/8/layout/process2"/>
    <dgm:cxn modelId="{FB12E730-F643-46FB-B175-A9F8ADCA146A}" type="presParOf" srcId="{67DED806-F6CE-43B3-B020-8848CF6F09A6}" destId="{722C9942-1C8B-4452-8D36-6F0004243210}" srcOrd="2" destOrd="0" presId="urn:microsoft.com/office/officeart/2005/8/layout/process2"/>
    <dgm:cxn modelId="{1C78EBC5-5AC7-4303-BA8A-136BCB9B6216}" type="presParOf" srcId="{67DED806-F6CE-43B3-B020-8848CF6F09A6}" destId="{53E8EB28-2AF3-4962-A1DB-CB4CC2E75A6B}" srcOrd="3" destOrd="0" presId="urn:microsoft.com/office/officeart/2005/8/layout/process2"/>
    <dgm:cxn modelId="{E7960770-328D-442E-872F-D0D641309BDC}" type="presParOf" srcId="{53E8EB28-2AF3-4962-A1DB-CB4CC2E75A6B}" destId="{9D6F9806-D5FF-4002-98DF-25A7D3D11599}" srcOrd="0" destOrd="0" presId="urn:microsoft.com/office/officeart/2005/8/layout/process2"/>
    <dgm:cxn modelId="{C8CA4C4F-2C3B-4BF3-A1D5-D7ABA83BF6C9}" type="presParOf" srcId="{67DED806-F6CE-43B3-B020-8848CF6F09A6}" destId="{7A359767-1373-4F94-854C-C2C9AC24AD9C}" srcOrd="4" destOrd="0" presId="urn:microsoft.com/office/officeart/2005/8/layout/process2"/>
    <dgm:cxn modelId="{6C2C6995-151F-4CC4-853A-50DBA8761833}" type="presParOf" srcId="{67DED806-F6CE-43B3-B020-8848CF6F09A6}" destId="{D62A8EDC-28AD-4146-B835-FE1853F43C09}" srcOrd="5" destOrd="0" presId="urn:microsoft.com/office/officeart/2005/8/layout/process2"/>
    <dgm:cxn modelId="{7C09215A-25E3-41ED-AD1E-F5CEF976940E}" type="presParOf" srcId="{D62A8EDC-28AD-4146-B835-FE1853F43C09}" destId="{8F6F2BEE-4059-4276-A3EA-650CD854903F}" srcOrd="0" destOrd="0" presId="urn:microsoft.com/office/officeart/2005/8/layout/process2"/>
    <dgm:cxn modelId="{027EEC21-C1D6-4A9D-96DC-7893131E252E}" type="presParOf" srcId="{67DED806-F6CE-43B3-B020-8848CF6F09A6}" destId="{587304DE-C51D-40C2-8EF5-34D35118B44C}" srcOrd="6" destOrd="0" presId="urn:microsoft.com/office/officeart/2005/8/layout/process2"/>
    <dgm:cxn modelId="{E0F09DD9-D09E-405A-849C-6B60132F875A}" type="presParOf" srcId="{67DED806-F6CE-43B3-B020-8848CF6F09A6}" destId="{BBF91EE0-9A70-4C66-8B43-1C7EF81311B4}" srcOrd="7" destOrd="0" presId="urn:microsoft.com/office/officeart/2005/8/layout/process2"/>
    <dgm:cxn modelId="{FA03F766-F48E-486F-83EB-88F0DBCF777A}" type="presParOf" srcId="{BBF91EE0-9A70-4C66-8B43-1C7EF81311B4}" destId="{352FE5DC-1D50-434C-ADA8-100B31B47D42}" srcOrd="0" destOrd="0" presId="urn:microsoft.com/office/officeart/2005/8/layout/process2"/>
    <dgm:cxn modelId="{39B38D7C-5533-4F7B-9F46-B2799423B5FA}" type="presParOf" srcId="{67DED806-F6CE-43B3-B020-8848CF6F09A6}" destId="{E0B780D8-79CB-4B6B-A765-330365A5BA56}" srcOrd="8" destOrd="0" presId="urn:microsoft.com/office/officeart/2005/8/layout/process2"/>
    <dgm:cxn modelId="{040B89D1-195D-45AB-823F-33BFB261DF54}" type="presParOf" srcId="{67DED806-F6CE-43B3-B020-8848CF6F09A6}" destId="{22943B0C-FC79-4F4A-A2D6-4488E902FCDF}" srcOrd="9" destOrd="0" presId="urn:microsoft.com/office/officeart/2005/8/layout/process2"/>
    <dgm:cxn modelId="{14F73D1B-6F3D-49CC-9322-9CFE782BB20F}" type="presParOf" srcId="{22943B0C-FC79-4F4A-A2D6-4488E902FCDF}" destId="{57B58789-5A8F-4122-B65A-3199D936A251}" srcOrd="0" destOrd="0" presId="urn:microsoft.com/office/officeart/2005/8/layout/process2"/>
    <dgm:cxn modelId="{1D8A1BA0-40F3-492E-ADE3-304839602393}" type="presParOf" srcId="{67DED806-F6CE-43B3-B020-8848CF6F09A6}" destId="{E64BB72B-8FED-4FA3-8049-A3DD57954BBC}" srcOrd="10" destOrd="0" presId="urn:microsoft.com/office/officeart/2005/8/layout/process2"/>
    <dgm:cxn modelId="{4E1EEA65-E505-4085-A5C8-3D8EB4E6F8D5}" type="presParOf" srcId="{67DED806-F6CE-43B3-B020-8848CF6F09A6}" destId="{14ED9C5A-E794-4EF7-86FA-DE50F867143C}" srcOrd="11" destOrd="0" presId="urn:microsoft.com/office/officeart/2005/8/layout/process2"/>
    <dgm:cxn modelId="{60CC6736-6881-4D71-8C5B-136338A751A8}" type="presParOf" srcId="{14ED9C5A-E794-4EF7-86FA-DE50F867143C}" destId="{E5ED9161-CB2C-42AE-87DB-57EA6D1621C3}" srcOrd="0" destOrd="0" presId="urn:microsoft.com/office/officeart/2005/8/layout/process2"/>
    <dgm:cxn modelId="{5B755493-45EA-4526-97BF-922AE027FCA4}" type="presParOf" srcId="{67DED806-F6CE-43B3-B020-8848CF6F09A6}" destId="{49CF2DD7-B708-45CB-8B77-DBD30A0630B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Tukeeko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Bluetooth-</a:t>
          </a:r>
          <a:r>
            <a:rPr lang="en-US" sz="1400" kern="1200" err="1"/>
            <a:t>yhteyksiä</a:t>
          </a:r>
          <a:r>
            <a:rPr lang="en-US" sz="1400" kern="1200"/>
            <a:t>?</a:t>
          </a:r>
          <a:endParaRPr lang="en-US" sz="1400" kern="120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antanut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tarvittavat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luvat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</a:t>
          </a:r>
          <a:r>
            <a:rPr lang="en-US" sz="1400" kern="1200" dirty="0" err="1"/>
            <a:t>antanut</a:t>
          </a:r>
          <a:r>
            <a:rPr lang="en-US" sz="1400" kern="1200" dirty="0"/>
            <a:t> </a:t>
          </a:r>
          <a:r>
            <a:rPr lang="en-US" sz="1400" kern="1200" dirty="0" err="1"/>
            <a:t>tarvittavat</a:t>
          </a:r>
          <a:r>
            <a:rPr lang="en-US" sz="1400" kern="1200" dirty="0"/>
            <a:t> </a:t>
          </a:r>
          <a:r>
            <a:rPr lang="en-US" sz="1400" kern="1200" dirty="0" err="1"/>
            <a:t>luvat</a:t>
          </a:r>
          <a:r>
            <a:rPr lang="en-US" sz="1400" kern="1200" dirty="0"/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Bluetooth-</a:t>
          </a:r>
          <a:r>
            <a:rPr lang="en-US" sz="1400" kern="1200" dirty="0" err="1"/>
            <a:t>yhteyksiä</a:t>
          </a:r>
          <a:r>
            <a:rPr lang="en-US" sz="1400" kern="1200" dirty="0"/>
            <a:t>?</a:t>
          </a:r>
          <a:endParaRPr lang="en-US" sz="1400" kern="1200" dirty="0">
            <a:solidFill>
              <a:srgbClr val="010000"/>
            </a:solidFill>
            <a:latin typeface="Calibri Light"/>
          </a:endParaRP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Onko</a:t>
          </a:r>
          <a:r>
            <a:rPr lang="en-US" sz="1400" kern="1200" dirty="0"/>
            <a:t> </a:t>
          </a:r>
          <a:r>
            <a:rPr lang="en-US" sz="1400" kern="1200" dirty="0" err="1"/>
            <a:t>laite</a:t>
          </a:r>
          <a:r>
            <a:rPr lang="en-US" sz="1400" kern="1200" dirty="0"/>
            <a:t> </a:t>
          </a:r>
          <a:r>
            <a:rPr lang="en-US" sz="1400" kern="1200" dirty="0" err="1"/>
            <a:t>antanut</a:t>
          </a:r>
          <a:r>
            <a:rPr lang="en-US" sz="1400" kern="1200" dirty="0"/>
            <a:t> </a:t>
          </a:r>
          <a:r>
            <a:rPr lang="en-US" sz="1400" kern="1200" dirty="0" err="1"/>
            <a:t>tarvittavat</a:t>
          </a:r>
          <a:r>
            <a:rPr lang="en-US" sz="1400" kern="1200" dirty="0"/>
            <a:t> </a:t>
          </a:r>
          <a:r>
            <a:rPr lang="en-US" sz="1400" kern="1200" dirty="0" err="1"/>
            <a:t>luvat</a:t>
          </a:r>
          <a:r>
            <a:rPr lang="en-US" sz="1400" kern="1200" dirty="0"/>
            <a:t> </a:t>
          </a:r>
          <a:r>
            <a:rPr lang="en-US" sz="1400" kern="1200" dirty="0" err="1"/>
            <a:t>ohjelmalle</a:t>
          </a:r>
          <a:r>
            <a:rPr lang="en-US" sz="1400" kern="1200" dirty="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1C76-3FD2-49B5-90EE-AE5C197C4117}">
      <dsp:nvSpPr>
        <dsp:cNvPr id="0" name=""/>
        <dsp:cNvSpPr/>
      </dsp:nvSpPr>
      <dsp:spPr>
        <a:xfrm>
          <a:off x="0" y="0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Määritetään</a:t>
          </a:r>
          <a:r>
            <a:rPr lang="en-US" sz="2000" kern="1200" dirty="0"/>
            <a:t> “Broadcast Receiver”-</a:t>
          </a:r>
          <a:r>
            <a:rPr lang="en-US" sz="2000" kern="1200" dirty="0" err="1"/>
            <a:t>vastaanotin</a:t>
          </a:r>
          <a:endParaRPr lang="en-US" sz="2000" kern="1200" dirty="0"/>
        </a:p>
      </dsp:txBody>
      <dsp:txXfrm>
        <a:off x="30804" y="30804"/>
        <a:ext cx="4026847" cy="990121"/>
      </dsp:txXfrm>
    </dsp:sp>
    <dsp:sp modelId="{6E1B5FBE-6C0B-4EE1-9CB5-9E0A119209CF}">
      <dsp:nvSpPr>
        <dsp:cNvPr id="0" name=""/>
        <dsp:cNvSpPr/>
      </dsp:nvSpPr>
      <dsp:spPr>
        <a:xfrm>
          <a:off x="439739" y="1242952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Määritetään</a:t>
          </a:r>
          <a:r>
            <a:rPr lang="en-US" sz="2000" kern="1200" dirty="0"/>
            <a:t> </a:t>
          </a:r>
          <a:r>
            <a:rPr lang="en-US" sz="2000" kern="1200" dirty="0" err="1"/>
            <a:t>ohjelma</a:t>
          </a:r>
          <a:r>
            <a:rPr lang="en-US" sz="2000" kern="1200" dirty="0"/>
            <a:t> </a:t>
          </a:r>
          <a:r>
            <a:rPr lang="en-US" sz="2000" kern="1200" dirty="0" err="1"/>
            <a:t>kuuntelemaan</a:t>
          </a:r>
          <a:r>
            <a:rPr lang="en-US" sz="2000" kern="1200" dirty="0"/>
            <a:t> </a:t>
          </a:r>
          <a:r>
            <a:rPr lang="en-US" sz="2000" kern="1200" dirty="0" err="1"/>
            <a:t>haluttuja</a:t>
          </a:r>
          <a:r>
            <a:rPr lang="en-US" sz="2000" kern="1200" dirty="0"/>
            <a:t> </a:t>
          </a:r>
          <a:r>
            <a:rPr lang="en-US" sz="2000" kern="1200" dirty="0" err="1"/>
            <a:t>kuulutuksia</a:t>
          </a:r>
          <a:endParaRPr lang="en-US" sz="2000" kern="1200" dirty="0"/>
        </a:p>
      </dsp:txBody>
      <dsp:txXfrm>
        <a:off x="470543" y="1273756"/>
        <a:ext cx="4065645" cy="990121"/>
      </dsp:txXfrm>
    </dsp:sp>
    <dsp:sp modelId="{DB363923-57CF-4C0B-86F2-7EEAFD06180B}">
      <dsp:nvSpPr>
        <dsp:cNvPr id="0" name=""/>
        <dsp:cNvSpPr/>
      </dsp:nvSpPr>
      <dsp:spPr>
        <a:xfrm>
          <a:off x="872915" y="2485905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Käynnistetään</a:t>
          </a:r>
          <a:r>
            <a:rPr lang="en-US" sz="2000" kern="1200" dirty="0"/>
            <a:t> </a:t>
          </a:r>
          <a:r>
            <a:rPr lang="en-US" sz="2000" kern="1200" dirty="0" err="1"/>
            <a:t>laitteiden</a:t>
          </a:r>
          <a:r>
            <a:rPr lang="en-US" sz="2000" kern="1200" dirty="0"/>
            <a:t> </a:t>
          </a:r>
          <a:r>
            <a:rPr lang="en-US" sz="2000" kern="1200" dirty="0" err="1"/>
            <a:t>etsintä</a:t>
          </a:r>
          <a:endParaRPr lang="en-US" sz="2000" kern="1200" dirty="0"/>
        </a:p>
      </dsp:txBody>
      <dsp:txXfrm>
        <a:off x="903719" y="2516709"/>
        <a:ext cx="4072208" cy="990121"/>
      </dsp:txXfrm>
    </dsp:sp>
    <dsp:sp modelId="{699A6F8B-E0ED-45C0-8C02-A245887E880B}">
      <dsp:nvSpPr>
        <dsp:cNvPr id="0" name=""/>
        <dsp:cNvSpPr/>
      </dsp:nvSpPr>
      <dsp:spPr>
        <a:xfrm>
          <a:off x="1312654" y="3728858"/>
          <a:ext cx="5250616" cy="10517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Kun</a:t>
          </a:r>
          <a:r>
            <a:rPr lang="en-US" sz="2000" kern="1200" dirty="0"/>
            <a:t> </a:t>
          </a:r>
          <a:r>
            <a:rPr lang="en-US" sz="2000" kern="1200" dirty="0" err="1"/>
            <a:t>laite</a:t>
          </a:r>
          <a:r>
            <a:rPr lang="en-US" sz="2000" kern="1200" dirty="0"/>
            <a:t> </a:t>
          </a:r>
          <a:r>
            <a:rPr lang="en-US" sz="2000" kern="1200" dirty="0" err="1"/>
            <a:t>löydetään</a:t>
          </a:r>
          <a:r>
            <a:rPr lang="en-US" sz="2000" kern="1200" dirty="0"/>
            <a:t>, </a:t>
          </a:r>
          <a:r>
            <a:rPr lang="en-US" sz="2000" kern="1200" dirty="0" err="1"/>
            <a:t>vastaanottaa</a:t>
          </a:r>
          <a:r>
            <a:rPr lang="en-US" sz="2000" kern="1200" dirty="0"/>
            <a:t> “Broadcast Receiver”-</a:t>
          </a:r>
          <a:r>
            <a:rPr lang="en-US" sz="2000" kern="1200" dirty="0" err="1"/>
            <a:t>ilmoituksen</a:t>
          </a:r>
          <a:r>
            <a:rPr lang="en-US" sz="2000" kern="1200" dirty="0"/>
            <a:t> </a:t>
          </a:r>
          <a:r>
            <a:rPr lang="en-US" sz="2000" kern="1200" dirty="0" err="1"/>
            <a:t>löydetystä</a:t>
          </a:r>
          <a:r>
            <a:rPr lang="en-US" sz="2000" kern="1200" dirty="0"/>
            <a:t> </a:t>
          </a:r>
          <a:r>
            <a:rPr lang="en-US" sz="2000" kern="1200" dirty="0" err="1"/>
            <a:t>laitteesta</a:t>
          </a:r>
          <a:r>
            <a:rPr lang="en-US" sz="2000" kern="1200" dirty="0"/>
            <a:t>.</a:t>
          </a:r>
        </a:p>
      </dsp:txBody>
      <dsp:txXfrm>
        <a:off x="1343458" y="3759662"/>
        <a:ext cx="4065645" cy="990121"/>
      </dsp:txXfrm>
    </dsp:sp>
    <dsp:sp modelId="{4F282026-0796-4A27-BDA1-727145E9B7C2}">
      <dsp:nvSpPr>
        <dsp:cNvPr id="0" name=""/>
        <dsp:cNvSpPr/>
      </dsp:nvSpPr>
      <dsp:spPr>
        <a:xfrm>
          <a:off x="4566992" y="805529"/>
          <a:ext cx="683624" cy="683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720807" y="805529"/>
        <a:ext cx="375994" cy="514427"/>
      </dsp:txXfrm>
    </dsp:sp>
    <dsp:sp modelId="{6DCA5C1F-0E1D-44B7-8770-9674A1DC870C}">
      <dsp:nvSpPr>
        <dsp:cNvPr id="0" name=""/>
        <dsp:cNvSpPr/>
      </dsp:nvSpPr>
      <dsp:spPr>
        <a:xfrm>
          <a:off x="5006731" y="2048481"/>
          <a:ext cx="683624" cy="683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160546" y="2048481"/>
        <a:ext cx="375994" cy="514427"/>
      </dsp:txXfrm>
    </dsp:sp>
    <dsp:sp modelId="{BD5C9DF3-BEA3-4FF0-8F48-31D82C8C5E50}">
      <dsp:nvSpPr>
        <dsp:cNvPr id="0" name=""/>
        <dsp:cNvSpPr/>
      </dsp:nvSpPr>
      <dsp:spPr>
        <a:xfrm>
          <a:off x="5439907" y="3291434"/>
          <a:ext cx="683624" cy="683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593722" y="3291434"/>
        <a:ext cx="375994" cy="5144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 dirty="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"</a:t>
          </a:r>
          <a:r>
            <a:rPr lang="en-US" sz="1400" kern="1200" err="1"/>
            <a:t>BluetoothSocket</a:t>
          </a:r>
          <a:r>
            <a:rPr lang="en-US" sz="1400" kern="1200"/>
            <a:t>" </a:t>
          </a:r>
          <a:r>
            <a:rPr lang="en-US" sz="1400" kern="1200" err="1"/>
            <a:t>kommunikointia</a:t>
          </a:r>
          <a:r>
            <a:rPr lang="en-US" sz="1400" kern="1200"/>
            <a:t> </a:t>
          </a:r>
          <a:r>
            <a:rPr lang="en-US" sz="1400" kern="1200" err="1"/>
            <a:t>varten</a:t>
          </a:r>
          <a:r>
            <a:rPr lang="en-US" sz="1400" kern="120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BAEA-4AAE-4161-96A2-31F1B1982731}">
      <dsp:nvSpPr>
        <dsp:cNvPr id="0" name=""/>
        <dsp:cNvSpPr/>
      </dsp:nvSpPr>
      <dsp:spPr>
        <a:xfrm>
          <a:off x="723838" y="5582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Tukeeko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laite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 Bluetooth-</a:t>
          </a:r>
          <a:r>
            <a:rPr lang="en-US" sz="1400" kern="1200" dirty="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yhteyksiä</a:t>
          </a:r>
          <a:r>
            <a:rPr lang="en-US" sz="1400" kern="1200" dirty="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?</a:t>
          </a:r>
        </a:p>
      </dsp:txBody>
      <dsp:txXfrm>
        <a:off x="742805" y="24549"/>
        <a:ext cx="3276343" cy="609643"/>
      </dsp:txXfrm>
    </dsp:sp>
    <dsp:sp modelId="{1BD21772-7C57-47E4-8006-374CC747770F}">
      <dsp:nvSpPr>
        <dsp:cNvPr id="0" name=""/>
        <dsp:cNvSpPr/>
      </dsp:nvSpPr>
      <dsp:spPr>
        <a:xfrm rot="5436055">
          <a:off x="2283180" y="644826"/>
          <a:ext cx="186199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7098" y="684187"/>
        <a:ext cx="158950" cy="130339"/>
      </dsp:txXfrm>
    </dsp:sp>
    <dsp:sp modelId="{722C9942-1C8B-4452-8D36-6F0004243210}">
      <dsp:nvSpPr>
        <dsp:cNvPr id="0" name=""/>
        <dsp:cNvSpPr/>
      </dsp:nvSpPr>
      <dsp:spPr>
        <a:xfrm>
          <a:off x="714442" y="901411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Bluetooth </a:t>
          </a:r>
          <a:r>
            <a:rPr lang="en-US" sz="1400" kern="1200" err="1">
              <a:solidFill>
                <a:prstClr val="white"/>
              </a:solidFill>
              <a:latin typeface="Corbel" panose="020B0503020204020204"/>
              <a:ea typeface="+mn-ea"/>
              <a:cs typeface="+mn-cs"/>
            </a:rPr>
            <a:t>aktivoidaan</a:t>
          </a:r>
          <a:endParaRPr lang="en-US" sz="1400" kern="1200">
            <a:solidFill>
              <a:prstClr val="white"/>
            </a:solidFill>
            <a:latin typeface="Corbel" panose="020B0503020204020204"/>
            <a:ea typeface="+mn-ea"/>
            <a:cs typeface="+mn-cs"/>
          </a:endParaRPr>
        </a:p>
      </dsp:txBody>
      <dsp:txXfrm>
        <a:off x="733409" y="920378"/>
        <a:ext cx="3276343" cy="609643"/>
      </dsp:txXfrm>
    </dsp:sp>
    <dsp:sp modelId="{53E8EB28-2AF3-4962-A1DB-CB4CC2E75A6B}">
      <dsp:nvSpPr>
        <dsp:cNvPr id="0" name=""/>
        <dsp:cNvSpPr/>
      </dsp:nvSpPr>
      <dsp:spPr>
        <a:xfrm rot="5367310">
          <a:off x="2248603" y="1586757"/>
          <a:ext cx="255352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96440" y="1591542"/>
        <a:ext cx="158950" cy="178746"/>
      </dsp:txXfrm>
    </dsp:sp>
    <dsp:sp modelId="{7A359767-1373-4F94-854C-C2C9AC24AD9C}">
      <dsp:nvSpPr>
        <dsp:cNvPr id="0" name=""/>
        <dsp:cNvSpPr/>
      </dsp:nvSpPr>
      <dsp:spPr>
        <a:xfrm>
          <a:off x="723838" y="1889443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Onko</a:t>
          </a:r>
          <a:r>
            <a:rPr lang="en-US" sz="1400" kern="1200"/>
            <a:t> </a:t>
          </a:r>
          <a:r>
            <a:rPr lang="en-US" sz="1400" kern="1200" err="1"/>
            <a:t>laite</a:t>
          </a:r>
          <a:r>
            <a:rPr lang="en-US" sz="1400" kern="1200"/>
            <a:t> </a:t>
          </a:r>
          <a:r>
            <a:rPr lang="en-US" sz="1400" kern="1200" err="1"/>
            <a:t>antanut</a:t>
          </a:r>
          <a:r>
            <a:rPr lang="en-US" sz="1400" kern="1200"/>
            <a:t> </a:t>
          </a:r>
          <a:r>
            <a:rPr lang="en-US" sz="1400" kern="1200" err="1"/>
            <a:t>tarvittavat</a:t>
          </a:r>
          <a:r>
            <a:rPr lang="en-US" sz="1400" kern="1200"/>
            <a:t> </a:t>
          </a:r>
          <a:r>
            <a:rPr lang="en-US" sz="1400" kern="1200" err="1"/>
            <a:t>luvat</a:t>
          </a:r>
          <a:r>
            <a:rPr lang="en-US" sz="1400" kern="1200"/>
            <a:t> </a:t>
          </a:r>
          <a:r>
            <a:rPr lang="en-US" sz="1400" kern="1200" err="1"/>
            <a:t>ohjelmalle</a:t>
          </a:r>
          <a:r>
            <a:rPr lang="en-US" sz="1400" kern="1200"/>
            <a:t>?</a:t>
          </a:r>
        </a:p>
      </dsp:txBody>
      <dsp:txXfrm>
        <a:off x="742805" y="1908410"/>
        <a:ext cx="3276343" cy="609643"/>
      </dsp:txXfrm>
    </dsp:sp>
    <dsp:sp modelId="{D62A8EDC-28AD-4146-B835-FE1853F43C09}">
      <dsp:nvSpPr>
        <dsp:cNvPr id="0" name=""/>
        <dsp:cNvSpPr/>
      </dsp:nvSpPr>
      <dsp:spPr>
        <a:xfrm rot="5400000">
          <a:off x="2270594" y="255173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2573816"/>
        <a:ext cx="158950" cy="154536"/>
      </dsp:txXfrm>
    </dsp:sp>
    <dsp:sp modelId="{587304DE-C51D-40C2-8EF5-34D35118B44C}">
      <dsp:nvSpPr>
        <dsp:cNvPr id="0" name=""/>
        <dsp:cNvSpPr/>
      </dsp:nvSpPr>
      <dsp:spPr>
        <a:xfrm>
          <a:off x="723838" y="2831374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Etsitään</a:t>
          </a:r>
          <a:r>
            <a:rPr lang="en-US" sz="1400" kern="1200"/>
            <a:t> </a:t>
          </a:r>
          <a:r>
            <a:rPr lang="en-US" sz="1400" kern="1200" err="1"/>
            <a:t>ympäristössä</a:t>
          </a:r>
          <a:r>
            <a:rPr lang="en-US" sz="1400" kern="1200"/>
            <a:t> </a:t>
          </a:r>
          <a:r>
            <a:rPr lang="en-US" sz="1400" kern="1200" err="1"/>
            <a:t>olevat</a:t>
          </a:r>
          <a:r>
            <a:rPr lang="en-US" sz="1400" kern="1200"/>
            <a:t> Bluetooth-</a:t>
          </a:r>
          <a:r>
            <a:rPr lang="en-US" sz="1400" kern="1200" err="1"/>
            <a:t>laitteet</a:t>
          </a:r>
          <a:endParaRPr lang="en-US" sz="1400" kern="1200"/>
        </a:p>
      </dsp:txBody>
      <dsp:txXfrm>
        <a:off x="742805" y="2850341"/>
        <a:ext cx="3276343" cy="609643"/>
      </dsp:txXfrm>
    </dsp:sp>
    <dsp:sp modelId="{BBF91EE0-9A70-4C66-8B43-1C7EF81311B4}">
      <dsp:nvSpPr>
        <dsp:cNvPr id="0" name=""/>
        <dsp:cNvSpPr/>
      </dsp:nvSpPr>
      <dsp:spPr>
        <a:xfrm rot="5400000">
          <a:off x="2270594" y="3493669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3515746"/>
        <a:ext cx="158950" cy="154536"/>
      </dsp:txXfrm>
    </dsp:sp>
    <dsp:sp modelId="{E0B780D8-79CB-4B6B-A765-330365A5BA56}">
      <dsp:nvSpPr>
        <dsp:cNvPr id="0" name=""/>
        <dsp:cNvSpPr/>
      </dsp:nvSpPr>
      <dsp:spPr>
        <a:xfrm>
          <a:off x="723838" y="3773305"/>
          <a:ext cx="3314277" cy="6475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Luodaan</a:t>
          </a:r>
          <a:r>
            <a:rPr lang="en-US" sz="1400" kern="1200"/>
            <a:t> </a:t>
          </a:r>
          <a:r>
            <a:rPr lang="en-US" sz="1400" kern="1200" err="1"/>
            <a:t>yhteys</a:t>
          </a:r>
          <a:r>
            <a:rPr lang="en-US" sz="1400" kern="1200"/>
            <a:t> </a:t>
          </a:r>
          <a:r>
            <a:rPr lang="en-US" sz="1400" kern="1200" err="1"/>
            <a:t>laitteiden</a:t>
          </a:r>
          <a:r>
            <a:rPr lang="en-US" sz="1400" kern="1200"/>
            <a:t> </a:t>
          </a:r>
          <a:r>
            <a:rPr lang="en-US" sz="1400" kern="1200" err="1"/>
            <a:t>välille</a:t>
          </a:r>
          <a:r>
            <a:rPr lang="en-US" sz="1400" kern="1200"/>
            <a:t> (Pairing)</a:t>
          </a:r>
        </a:p>
      </dsp:txBody>
      <dsp:txXfrm>
        <a:off x="742805" y="3792272"/>
        <a:ext cx="3276343" cy="609643"/>
      </dsp:txXfrm>
    </dsp:sp>
    <dsp:sp modelId="{22943B0C-FC79-4F4A-A2D6-4488E902FCDF}">
      <dsp:nvSpPr>
        <dsp:cNvPr id="0" name=""/>
        <dsp:cNvSpPr/>
      </dsp:nvSpPr>
      <dsp:spPr>
        <a:xfrm rot="5400000">
          <a:off x="2270594" y="4435600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4457677"/>
        <a:ext cx="158950" cy="154536"/>
      </dsp:txXfrm>
    </dsp:sp>
    <dsp:sp modelId="{E64BB72B-8FED-4FA3-8049-A3DD57954BBC}">
      <dsp:nvSpPr>
        <dsp:cNvPr id="0" name=""/>
        <dsp:cNvSpPr/>
      </dsp:nvSpPr>
      <dsp:spPr>
        <a:xfrm>
          <a:off x="723838" y="4715236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Luodaan</a:t>
          </a:r>
          <a:r>
            <a:rPr lang="en-US" sz="1400" kern="1200" dirty="0"/>
            <a:t> "</a:t>
          </a:r>
          <a:r>
            <a:rPr lang="en-US" sz="1400" kern="1200" dirty="0" err="1"/>
            <a:t>BluetoothSocket</a:t>
          </a:r>
          <a:r>
            <a:rPr lang="en-US" sz="1400" kern="1200" dirty="0"/>
            <a:t>" </a:t>
          </a:r>
          <a:r>
            <a:rPr lang="en-US" sz="1400" kern="1200" dirty="0" err="1"/>
            <a:t>kommunikointia</a:t>
          </a:r>
          <a:r>
            <a:rPr lang="en-US" sz="1400" kern="1200" dirty="0"/>
            <a:t> </a:t>
          </a:r>
          <a:r>
            <a:rPr lang="en-US" sz="1400" kern="1200" dirty="0" err="1"/>
            <a:t>varten</a:t>
          </a:r>
          <a:r>
            <a:rPr lang="en-US" sz="1400" kern="1200" dirty="0"/>
            <a:t>.</a:t>
          </a:r>
        </a:p>
      </dsp:txBody>
      <dsp:txXfrm>
        <a:off x="742805" y="4734203"/>
        <a:ext cx="3276343" cy="609643"/>
      </dsp:txXfrm>
    </dsp:sp>
    <dsp:sp modelId="{14ED9C5A-E794-4EF7-86FA-DE50F867143C}">
      <dsp:nvSpPr>
        <dsp:cNvPr id="0" name=""/>
        <dsp:cNvSpPr/>
      </dsp:nvSpPr>
      <dsp:spPr>
        <a:xfrm rot="5400000">
          <a:off x="2270594" y="5377531"/>
          <a:ext cx="220765" cy="264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301502" y="5399608"/>
        <a:ext cx="158950" cy="154536"/>
      </dsp:txXfrm>
    </dsp:sp>
    <dsp:sp modelId="{49CF2DD7-B708-45CB-8B77-DBD30A0630BB}">
      <dsp:nvSpPr>
        <dsp:cNvPr id="0" name=""/>
        <dsp:cNvSpPr/>
      </dsp:nvSpPr>
      <dsp:spPr>
        <a:xfrm>
          <a:off x="723838" y="5657167"/>
          <a:ext cx="3314277" cy="647577"/>
        </a:xfrm>
        <a:prstGeom prst="roundRect">
          <a:avLst>
            <a:gd name="adj" fmla="val 10000"/>
          </a:avLst>
        </a:prstGeom>
        <a:solidFill>
          <a:srgbClr val="0070C0"/>
        </a:solidFill>
        <a:ln w="28575" cap="rnd" cmpd="sng" algn="ctr">
          <a:solidFill>
            <a:srgbClr val="002060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Tietoa</a:t>
          </a:r>
          <a:r>
            <a:rPr lang="en-US" sz="1400" kern="1200"/>
            <a:t> </a:t>
          </a:r>
          <a:r>
            <a:rPr lang="en-US" sz="1400" kern="1200" err="1"/>
            <a:t>lähetetään</a:t>
          </a:r>
          <a:r>
            <a:rPr lang="en-US" sz="1400" kern="1200"/>
            <a:t> tai </a:t>
          </a:r>
          <a:r>
            <a:rPr lang="en-US" sz="1400" kern="1200" err="1"/>
            <a:t>kuunnellaan</a:t>
          </a:r>
          <a:r>
            <a:rPr lang="en-US" sz="1400" kern="1200"/>
            <a:t> </a:t>
          </a:r>
          <a:r>
            <a:rPr lang="en-US" sz="1400" kern="1200" err="1"/>
            <a:t>tulevaa</a:t>
          </a:r>
          <a:r>
            <a:rPr lang="en-US" sz="1400" kern="1200"/>
            <a:t> </a:t>
          </a:r>
          <a:r>
            <a:rPr lang="en-US" sz="1400" kern="1200" err="1"/>
            <a:t>kommunikaatiota</a:t>
          </a:r>
          <a:endParaRPr lang="en-US" sz="1400" kern="1200"/>
        </a:p>
      </dsp:txBody>
      <dsp:txXfrm>
        <a:off x="742805" y="5676134"/>
        <a:ext cx="3276343" cy="60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05DCB-C402-437C-AF96-9F67253F0200}" type="datetimeFigureOut">
              <a:rPr lang="en-US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0278C-63C2-4566-86AB-F720F0E6BA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Esim.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0278C-63C2-4566-86AB-F720F0E6BA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BluetoothServerSockert</a:t>
            </a:r>
            <a:r>
              <a:rPr lang="en-US"/>
              <a:t> on </a:t>
            </a:r>
            <a:r>
              <a:rPr lang="en-US" err="1"/>
              <a:t>samallainen</a:t>
            </a:r>
            <a:r>
              <a:rPr lang="en-US"/>
              <a:t> </a:t>
            </a:r>
            <a:r>
              <a:rPr lang="en-US" err="1"/>
              <a:t>kuin</a:t>
            </a:r>
            <a:r>
              <a:rPr lang="en-US"/>
              <a:t> </a:t>
            </a:r>
            <a:r>
              <a:rPr lang="en-US" err="1"/>
              <a:t>tietokoneissa</a:t>
            </a:r>
            <a:r>
              <a:rPr lang="en-US"/>
              <a:t> </a:t>
            </a:r>
            <a:r>
              <a:rPr lang="en-US" err="1"/>
              <a:t>oleva</a:t>
            </a:r>
            <a:r>
              <a:rPr lang="en-US"/>
              <a:t> ethernet </a:t>
            </a:r>
            <a:r>
              <a:rPr lang="en-US" err="1"/>
              <a:t>portti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0278C-63C2-4566-86AB-F720F0E6BA1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0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85" y="685800"/>
            <a:ext cx="9783639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384" y="2666999"/>
            <a:ext cx="9783639" cy="31242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3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.labranet.jamk.fi/~K2470/android.mp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valt/androidDevResearchProject" TargetMode="External"/><Relationship Id="rId2" Type="http://schemas.openxmlformats.org/officeDocument/2006/relationships/hyperlink" Target="https://developer.android.com/guide/topics/connectivity/bluetoot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 Bluetooth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cap="all"/>
              <a:t>Antti </a:t>
            </a:r>
            <a:r>
              <a:rPr lang="en-US" cap="all" err="1"/>
              <a:t>Tuovinen</a:t>
            </a:r>
            <a:r>
              <a:rPr lang="en-US" cap="all"/>
              <a:t>, Valtteri </a:t>
            </a:r>
            <a:r>
              <a:rPr lang="en-US" cap="all" err="1"/>
              <a:t>Seuranen</a:t>
            </a:r>
            <a:endParaRPr lang="en-US" err="1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" y="6124575"/>
            <a:ext cx="7082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https://github.com/Gitvalt/androidDevResearchProject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 dirty="0"/>
              <a:t>Discovery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65488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495542" y="1272516"/>
            <a:ext cx="8556383" cy="56077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1800" dirty="0"/>
              <a:t>      </a:t>
            </a:r>
            <a:r>
              <a:rPr lang="en-US" sz="1800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IntentFilter</a:t>
            </a:r>
            <a:r>
              <a:rPr lang="en-US" dirty="0">
                <a:latin typeface="Consolas"/>
              </a:rPr>
              <a:t> filter=   new </a:t>
            </a:r>
            <a:r>
              <a:rPr lang="en-US" dirty="0" err="1">
                <a:latin typeface="Consolas"/>
              </a:rPr>
              <a:t>IntentFilter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BluetoothDevice.ACTION_FOUND</a:t>
            </a:r>
            <a:r>
              <a:rPr lang="en-US" dirty="0">
                <a:latin typeface="Consolas"/>
              </a:rPr>
              <a:t>);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registerReceiver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mReceiver</a:t>
            </a:r>
            <a:r>
              <a:rPr lang="en-US" dirty="0">
                <a:latin typeface="Consolas"/>
              </a:rPr>
              <a:t>, filter);</a:t>
            </a:r>
            <a:endParaRPr lang="en-US" dirty="0">
              <a:latin typeface="Corbel"/>
            </a:endParaRPr>
          </a:p>
          <a:p>
            <a:pPr lvl="1">
              <a:buNone/>
            </a:pPr>
            <a:r>
              <a:rPr lang="en-US" dirty="0">
                <a:latin typeface="Consolas"/>
              </a:rPr>
              <a:t>   </a:t>
            </a:r>
            <a:r>
              <a:rPr lang="en-US" dirty="0" err="1">
                <a:latin typeface="Consolas"/>
              </a:rPr>
              <a:t>mBluetoothAdapter.startDiscovery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Corbel"/>
            </a:endParaRPr>
          </a:p>
          <a:p>
            <a:pPr lvl="1">
              <a:buNone/>
            </a:pPr>
            <a:r>
              <a:rPr lang="en-US" dirty="0">
                <a:latin typeface="Corbel"/>
              </a:rPr>
              <a:t>      ….</a:t>
            </a:r>
            <a:endParaRPr lang="en-US" dirty="0">
              <a:latin typeface="Consolas"/>
            </a:endParaRPr>
          </a:p>
          <a:p>
            <a:pPr lvl="1">
              <a:buNone/>
            </a:pPr>
            <a:r>
              <a:rPr lang="en-US" dirty="0">
                <a:latin typeface="Consolas"/>
              </a:rPr>
              <a:t>    private </a:t>
            </a:r>
            <a:r>
              <a:rPr lang="en-US" dirty="0" err="1">
                <a:latin typeface="Consolas"/>
              </a:rPr>
              <a:t>BroadcastReceiver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mReceiver</a:t>
            </a:r>
            <a:r>
              <a:rPr lang="en-US" dirty="0">
                <a:latin typeface="Consolas"/>
              </a:rPr>
              <a:t> = new </a:t>
            </a:r>
            <a:r>
              <a:rPr lang="en-US" dirty="0" err="1">
                <a:latin typeface="Consolas"/>
              </a:rPr>
              <a:t>BroadcastReceiver</a:t>
            </a:r>
            <a:r>
              <a:rPr lang="en-US" dirty="0">
                <a:latin typeface="Consolas"/>
              </a:rPr>
              <a:t>() {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        public void </a:t>
            </a:r>
            <a:r>
              <a:rPr lang="en-US" dirty="0" err="1">
                <a:latin typeface="Consolas"/>
              </a:rPr>
              <a:t>onReceive</a:t>
            </a:r>
            <a:r>
              <a:rPr lang="en-US" dirty="0">
                <a:latin typeface="Consolas"/>
              </a:rPr>
              <a:t>(Context </a:t>
            </a:r>
            <a:r>
              <a:rPr lang="en-US" dirty="0" err="1">
                <a:latin typeface="Consolas"/>
              </a:rPr>
              <a:t>context</a:t>
            </a:r>
            <a:r>
              <a:rPr lang="en-US" dirty="0">
                <a:latin typeface="Consolas"/>
              </a:rPr>
              <a:t>, Intent intent) {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String action = </a:t>
            </a:r>
            <a:r>
              <a:rPr lang="en-US" dirty="0" err="1">
                <a:latin typeface="Consolas"/>
              </a:rPr>
              <a:t>intent.getAction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if (</a:t>
            </a:r>
            <a:r>
              <a:rPr lang="en-US" dirty="0" err="1">
                <a:latin typeface="Consolas"/>
              </a:rPr>
              <a:t>BluetoothDevice.ACTION_FOUND.equals</a:t>
            </a:r>
            <a:r>
              <a:rPr lang="en-US" dirty="0">
                <a:latin typeface="Consolas"/>
              </a:rPr>
              <a:t>(action)) {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 </a:t>
            </a:r>
            <a:r>
              <a:rPr lang="en-US" dirty="0" err="1">
                <a:latin typeface="Consolas"/>
              </a:rPr>
              <a:t>BluetoothDevice</a:t>
            </a:r>
            <a:r>
              <a:rPr lang="en-US" dirty="0">
                <a:latin typeface="Consolas"/>
              </a:rPr>
              <a:t> device =    </a:t>
            </a:r>
            <a:r>
              <a:rPr lang="en-US" dirty="0" err="1">
                <a:latin typeface="Consolas"/>
              </a:rPr>
              <a:t>intent.getParcelableExtra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BluetoothDevice.EXTRA_DEVICE</a:t>
            </a:r>
            <a:r>
              <a:rPr lang="en-US" dirty="0">
                <a:latin typeface="Consolas"/>
              </a:rPr>
              <a:t>);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     String </a:t>
            </a:r>
            <a:r>
              <a:rPr lang="en-US" dirty="0" err="1">
                <a:latin typeface="Consolas"/>
              </a:rPr>
              <a:t>deviceName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device.getName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}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     }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Consolas"/>
              </a:rPr>
              <a:t>    };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765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 dirty="0"/>
              <a:t>Discovery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D776BB-6857-4A45-BB0D-CD1D4C5EE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652936"/>
              </p:ext>
            </p:extLst>
          </p:nvPr>
        </p:nvGraphicFramePr>
        <p:xfrm>
          <a:off x="1649413" y="1662545"/>
          <a:ext cx="6563271" cy="478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804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 dirty="0"/>
              <a:t>Pairing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13912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81373A-3695-4E37-87B4-A51661396F0D}"/>
              </a:ext>
            </a:extLst>
          </p:cNvPr>
          <p:cNvSpPr txBox="1"/>
          <p:nvPr/>
        </p:nvSpPr>
        <p:spPr>
          <a:xfrm>
            <a:off x="1460902" y="1258888"/>
            <a:ext cx="6631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Pairing</a:t>
            </a:r>
            <a:r>
              <a:rPr lang="fi-FI" dirty="0"/>
              <a:t>:</a:t>
            </a:r>
          </a:p>
          <a:p>
            <a:r>
              <a:rPr lang="fi-FI" dirty="0">
                <a:latin typeface="Consolas" panose="020B0609020204030204" pitchFamily="49" charset="0"/>
              </a:rPr>
              <a:t>	</a:t>
            </a:r>
            <a:r>
              <a:rPr lang="fi-FI" sz="1600" dirty="0" err="1">
                <a:latin typeface="Consolas" panose="020B0609020204030204" pitchFamily="49" charset="0"/>
              </a:rPr>
              <a:t>BluetoothDevice</a:t>
            </a:r>
            <a:r>
              <a:rPr lang="fi-FI" sz="1600" dirty="0">
                <a:latin typeface="Consolas" panose="020B0609020204030204" pitchFamily="49" charset="0"/>
              </a:rPr>
              <a:t> </a:t>
            </a:r>
            <a:r>
              <a:rPr lang="fi-FI" sz="1600" dirty="0" err="1">
                <a:latin typeface="Consolas" panose="020B0609020204030204" pitchFamily="49" charset="0"/>
              </a:rPr>
              <a:t>foundDevice</a:t>
            </a:r>
            <a:r>
              <a:rPr lang="fi-FI" sz="1600" dirty="0">
                <a:latin typeface="Consolas" panose="020B0609020204030204" pitchFamily="49" charset="0"/>
              </a:rPr>
              <a:t> = </a:t>
            </a:r>
            <a:r>
              <a:rPr lang="fi-FI" sz="1600" i="1" dirty="0" err="1">
                <a:latin typeface="Consolas" panose="020B0609020204030204" pitchFamily="49" charset="0"/>
              </a:rPr>
              <a:t>löydetty_laite</a:t>
            </a:r>
            <a:r>
              <a:rPr lang="fi-FI" sz="1600" i="1" dirty="0">
                <a:latin typeface="Consolas" panose="020B0609020204030204" pitchFamily="49" charset="0"/>
              </a:rPr>
              <a:t>;</a:t>
            </a:r>
          </a:p>
          <a:p>
            <a:r>
              <a:rPr lang="fi-FI" sz="1600" i="1" dirty="0">
                <a:latin typeface="Consolas" panose="020B0609020204030204" pitchFamily="49" charset="0"/>
              </a:rPr>
              <a:t>	</a:t>
            </a:r>
            <a:r>
              <a:rPr lang="fi-FI" sz="1600" dirty="0" err="1">
                <a:latin typeface="Consolas" panose="020B0609020204030204" pitchFamily="49" charset="0"/>
              </a:rPr>
              <a:t>foundDevice.createBond</a:t>
            </a:r>
            <a:r>
              <a:rPr lang="fi-FI" sz="1600" dirty="0">
                <a:latin typeface="Consolas" panose="020B0609020204030204" pitchFamily="49" charset="0"/>
              </a:rPr>
              <a:t>();</a:t>
            </a:r>
          </a:p>
          <a:p>
            <a:endParaRPr lang="fi-FI" dirty="0">
              <a:latin typeface="Consolas" panose="020B0609020204030204" pitchFamily="49" charset="0"/>
            </a:endParaRPr>
          </a:p>
          <a:p>
            <a:r>
              <a:rPr lang="fi-FI" dirty="0" err="1">
                <a:latin typeface="Consolas" panose="020B0609020204030204" pitchFamily="49" charset="0"/>
              </a:rPr>
              <a:t>UnPairing</a:t>
            </a:r>
            <a:r>
              <a:rPr lang="fi-FI" dirty="0"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fi-FI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fi-FI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BluetoothDevice</a:t>
            </a:r>
            <a:r>
              <a:rPr lang="fi-FI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foundDevice</a:t>
            </a:r>
            <a:r>
              <a:rPr lang="fi-FI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fi-FI" sz="1600" i="1" dirty="0" err="1">
                <a:solidFill>
                  <a:prstClr val="black"/>
                </a:solidFill>
                <a:latin typeface="Consolas" panose="020B0609020204030204" pitchFamily="49" charset="0"/>
              </a:rPr>
              <a:t>löydetty_laite</a:t>
            </a:r>
            <a:r>
              <a:rPr lang="fi-FI" sz="1600" i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i-FI" sz="1600" dirty="0">
                <a:latin typeface="Consolas" panose="020B0609020204030204" pitchFamily="49" charset="0"/>
              </a:rPr>
              <a:t>	 </a:t>
            </a:r>
          </a:p>
          <a:p>
            <a:pPr lvl="1"/>
            <a:r>
              <a:rPr lang="fi-FI" sz="1600" dirty="0">
                <a:latin typeface="Consolas" panose="020B0609020204030204" pitchFamily="49" charset="0"/>
              </a:rPr>
              <a:t>Method </a:t>
            </a:r>
            <a:r>
              <a:rPr lang="fi-FI" sz="1600" dirty="0" err="1">
                <a:latin typeface="Consolas" panose="020B0609020204030204" pitchFamily="49" charset="0"/>
              </a:rPr>
              <a:t>method</a:t>
            </a:r>
            <a:r>
              <a:rPr lang="fi-FI" sz="1600" dirty="0">
                <a:latin typeface="Consolas" panose="020B0609020204030204" pitchFamily="49" charset="0"/>
              </a:rPr>
              <a:t> = </a:t>
            </a:r>
            <a:r>
              <a:rPr lang="fi-FI" sz="1600" dirty="0" err="1">
                <a:latin typeface="Consolas" panose="020B0609020204030204" pitchFamily="49" charset="0"/>
              </a:rPr>
              <a:t>foundDevice.getClass</a:t>
            </a:r>
            <a:r>
              <a:rPr lang="fi-FI" sz="1600" dirty="0">
                <a:latin typeface="Consolas" panose="020B0609020204030204" pitchFamily="49" charset="0"/>
              </a:rPr>
              <a:t>().</a:t>
            </a:r>
            <a:r>
              <a:rPr lang="fi-FI" sz="1600" dirty="0" err="1">
                <a:latin typeface="Consolas" panose="020B0609020204030204" pitchFamily="49" charset="0"/>
              </a:rPr>
              <a:t>getMethod</a:t>
            </a:r>
            <a:r>
              <a:rPr lang="fi-FI" sz="1600" dirty="0">
                <a:latin typeface="Consolas" panose="020B0609020204030204" pitchFamily="49" charset="0"/>
              </a:rPr>
              <a:t>("</a:t>
            </a:r>
            <a:r>
              <a:rPr lang="fi-FI" sz="1600" dirty="0" err="1">
                <a:latin typeface="Consolas" panose="020B0609020204030204" pitchFamily="49" charset="0"/>
              </a:rPr>
              <a:t>removeBond</a:t>
            </a:r>
            <a:r>
              <a:rPr lang="fi-FI" sz="1600" dirty="0">
                <a:latin typeface="Consolas" panose="020B0609020204030204" pitchFamily="49" charset="0"/>
              </a:rPr>
              <a:t>", (Class[]) </a:t>
            </a:r>
            <a:r>
              <a:rPr lang="fi-FI" sz="1600" dirty="0" err="1">
                <a:latin typeface="Consolas" panose="020B0609020204030204" pitchFamily="49" charset="0"/>
              </a:rPr>
              <a:t>null</a:t>
            </a:r>
            <a:r>
              <a:rPr lang="fi-FI" sz="1600" dirty="0">
                <a:latin typeface="Consolas" panose="020B0609020204030204" pitchFamily="49" charset="0"/>
              </a:rPr>
              <a:t>);</a:t>
            </a:r>
          </a:p>
          <a:p>
            <a:pPr lvl="1"/>
            <a:endParaRPr lang="fi-FI" sz="1600" dirty="0">
              <a:latin typeface="Consolas" panose="020B0609020204030204" pitchFamily="49" charset="0"/>
            </a:endParaRPr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m.invoke</a:t>
            </a:r>
            <a:r>
              <a:rPr lang="fi-FI" sz="1600" dirty="0">
                <a:latin typeface="Consolas" panose="020B0609020204030204" pitchFamily="49" charset="0"/>
              </a:rPr>
              <a:t>(</a:t>
            </a:r>
            <a:r>
              <a:rPr lang="fi-FI" sz="1600" dirty="0" err="1">
                <a:latin typeface="Consolas" panose="020B0609020204030204" pitchFamily="49" charset="0"/>
              </a:rPr>
              <a:t>selectedDevice</a:t>
            </a:r>
            <a:r>
              <a:rPr lang="fi-FI" sz="1600" dirty="0">
                <a:latin typeface="Consolas" panose="020B0609020204030204" pitchFamily="49" charset="0"/>
              </a:rPr>
              <a:t>, (Object[]) </a:t>
            </a:r>
            <a:r>
              <a:rPr lang="fi-FI" sz="1600" dirty="0" err="1">
                <a:latin typeface="Consolas" panose="020B0609020204030204" pitchFamily="49" charset="0"/>
              </a:rPr>
              <a:t>null</a:t>
            </a:r>
            <a:r>
              <a:rPr lang="fi-FI" sz="1600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0B70D-6290-4F74-BB6A-07B1F786538F}"/>
              </a:ext>
            </a:extLst>
          </p:cNvPr>
          <p:cNvSpPr txBox="1"/>
          <p:nvPr/>
        </p:nvSpPr>
        <p:spPr>
          <a:xfrm>
            <a:off x="1960145" y="5067253"/>
            <a:ext cx="534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”</a:t>
            </a:r>
            <a:r>
              <a:rPr lang="fi-FI" b="1" dirty="0" err="1"/>
              <a:t>Unpairing</a:t>
            </a:r>
            <a:r>
              <a:rPr lang="fi-FI" b="1" dirty="0"/>
              <a:t>” poistaa vain koodin suorittavan laitteen yhteyden.</a:t>
            </a:r>
          </a:p>
        </p:txBody>
      </p:sp>
    </p:spTree>
    <p:extLst>
      <p:ext uri="{BB962C8B-B14F-4D97-AF65-F5344CB8AC3E}">
        <p14:creationId xmlns:p14="http://schemas.microsoft.com/office/powerpoint/2010/main" val="291729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6646880" cy="931863"/>
          </a:xfrm>
        </p:spPr>
        <p:txBody>
          <a:bodyPr>
            <a:normAutofit/>
          </a:bodyPr>
          <a:lstStyle/>
          <a:p>
            <a:r>
              <a:rPr lang="en-US" err="1"/>
              <a:t>BluetoothSocket</a:t>
            </a:r>
            <a:r>
              <a:rPr lang="en-US"/>
              <a:t> + </a:t>
            </a:r>
            <a:r>
              <a:rPr lang="en-US" err="1"/>
              <a:t>tiedonsiirto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23868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896938" y="1273175"/>
            <a:ext cx="7883276" cy="56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1800" dirty="0" err="1">
                <a:latin typeface="Consolas"/>
              </a:rPr>
              <a:t>BluetoothDevice</a:t>
            </a:r>
            <a:r>
              <a:rPr lang="en-US" sz="1800" dirty="0">
                <a:latin typeface="Consolas"/>
              </a:rPr>
              <a:t> device = </a:t>
            </a:r>
            <a:r>
              <a:rPr lang="en-US" sz="1800" dirty="0" err="1">
                <a:latin typeface="Consolas"/>
              </a:rPr>
              <a:t>targetDevice</a:t>
            </a:r>
            <a:r>
              <a:rPr lang="en-US" sz="1800" dirty="0">
                <a:latin typeface="Consolas"/>
              </a:rPr>
              <a:t>; 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BluetoothSocket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mSocket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device.createRfcommSocketToServiceRecord</a:t>
            </a:r>
            <a:r>
              <a:rPr lang="en-US" sz="1800" dirty="0">
                <a:latin typeface="Consolas"/>
              </a:rPr>
              <a:t>(UUID); 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mSocket.connect</a:t>
            </a:r>
            <a:r>
              <a:rPr lang="en-US" sz="1800" dirty="0">
                <a:latin typeface="Consolas"/>
              </a:rPr>
              <a:t>(); 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OutputStream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mOutStream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mSocket.getOutputStream</a:t>
            </a:r>
            <a:r>
              <a:rPr lang="en-US" sz="1800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mOutStream.write</a:t>
            </a:r>
            <a:r>
              <a:rPr lang="en-US" sz="1800" dirty="0">
                <a:latin typeface="Consolas"/>
              </a:rPr>
              <a:t>("</a:t>
            </a:r>
            <a:r>
              <a:rPr lang="en-US" sz="1800" dirty="0" err="1">
                <a:latin typeface="Consolas"/>
              </a:rPr>
              <a:t>viesti</a:t>
            </a:r>
            <a:r>
              <a:rPr lang="en-US" sz="1800" dirty="0">
                <a:latin typeface="Consolas"/>
              </a:rPr>
              <a:t>".</a:t>
            </a:r>
            <a:r>
              <a:rPr lang="en-US" sz="1800" dirty="0" err="1">
                <a:latin typeface="Consolas"/>
              </a:rPr>
              <a:t>getBytes</a:t>
            </a:r>
            <a:r>
              <a:rPr lang="en-US" sz="1800" dirty="0">
                <a:latin typeface="Consolas"/>
              </a:rPr>
              <a:t>());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InputStream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mInStream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mSocket.getInputStream</a:t>
            </a:r>
            <a:r>
              <a:rPr lang="en-US" sz="1800" dirty="0">
                <a:latin typeface="Consolas"/>
              </a:rPr>
              <a:t>();</a:t>
            </a:r>
            <a:endParaRPr lang="en-US" dirty="0"/>
          </a:p>
          <a:p>
            <a:pPr lvl="1">
              <a:buNone/>
            </a:pPr>
            <a:r>
              <a:rPr lang="en-US" sz="1800" dirty="0">
                <a:latin typeface="Consolas"/>
              </a:rPr>
              <a:t>byte[] buffer = new byte[2048];</a:t>
            </a:r>
            <a:endParaRPr lang="en-US" dirty="0"/>
          </a:p>
          <a:p>
            <a:pPr lvl="1">
              <a:buNone/>
            </a:pPr>
            <a:r>
              <a:rPr lang="en-US" sz="1800" dirty="0" err="1">
                <a:latin typeface="Consolas"/>
              </a:rPr>
              <a:t>int</a:t>
            </a:r>
            <a:r>
              <a:rPr lang="en-US" sz="1800" dirty="0">
                <a:latin typeface="Consolas"/>
              </a:rPr>
              <a:t> response = </a:t>
            </a:r>
            <a:r>
              <a:rPr lang="en-US" sz="1800" dirty="0" err="1">
                <a:latin typeface="Consolas"/>
              </a:rPr>
              <a:t>mInStream.read</a:t>
            </a:r>
            <a:r>
              <a:rPr lang="en-US" sz="1800" dirty="0">
                <a:latin typeface="Consolas"/>
              </a:rPr>
              <a:t>(buffer);</a:t>
            </a:r>
            <a:endParaRPr lang="en-US" dirty="0"/>
          </a:p>
          <a:p>
            <a:pPr lvl="1">
              <a:buNone/>
            </a:pPr>
            <a:r>
              <a:rPr lang="en-US" sz="1800" dirty="0">
                <a:latin typeface="Consolas"/>
              </a:rPr>
              <a:t>String </a:t>
            </a:r>
            <a:r>
              <a:rPr lang="en-US" sz="1800" dirty="0" err="1">
                <a:latin typeface="Consolas"/>
              </a:rPr>
              <a:t>responseStr</a:t>
            </a:r>
            <a:r>
              <a:rPr lang="en-US" sz="1800" dirty="0">
                <a:latin typeface="Consolas"/>
              </a:rPr>
              <a:t> = new String(buffer, 0, response);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A487-8089-44C9-89DE-BFEDA017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Suojaus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58E0-CB52-4709-B7F9-8E80F9E3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63" y="2667000"/>
            <a:ext cx="10310082" cy="4032250"/>
          </a:xfrm>
        </p:spPr>
        <p:txBody>
          <a:bodyPr>
            <a:normAutofit lnSpcReduction="10000"/>
          </a:bodyPr>
          <a:lstStyle/>
          <a:p>
            <a:r>
              <a:rPr lang="en-US" err="1"/>
              <a:t>CreateRfcommSocketToServiceRecord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Suositeltu</a:t>
            </a:r>
            <a:r>
              <a:rPr lang="en-US"/>
              <a:t> tapa </a:t>
            </a:r>
            <a:r>
              <a:rPr lang="en-US" err="1"/>
              <a:t>muodostaa</a:t>
            </a:r>
            <a:r>
              <a:rPr lang="en-US"/>
              <a:t> </a:t>
            </a:r>
            <a:r>
              <a:rPr lang="en-US" err="1"/>
              <a:t>yhteys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Vaatii</a:t>
            </a:r>
            <a:r>
              <a:rPr lang="en-US"/>
              <a:t> </a:t>
            </a:r>
            <a:r>
              <a:rPr lang="en-US" err="1"/>
              <a:t>ensin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välisen</a:t>
            </a:r>
            <a:r>
              <a:rPr lang="en-US"/>
              <a:t> </a:t>
            </a:r>
            <a:r>
              <a:rPr lang="en-US" err="1"/>
              <a:t>yhteyden</a:t>
            </a:r>
            <a:r>
              <a:rPr lang="en-US"/>
              <a:t> (pairing)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Socketin</a:t>
            </a:r>
            <a:r>
              <a:rPr lang="en-US"/>
              <a:t> </a:t>
            </a:r>
            <a:r>
              <a:rPr lang="en-US" err="1"/>
              <a:t>liikenne</a:t>
            </a:r>
            <a:r>
              <a:rPr lang="en-US"/>
              <a:t> on </a:t>
            </a:r>
            <a:r>
              <a:rPr lang="en-US" err="1"/>
              <a:t>salattua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r>
              <a:rPr lang="en-US" err="1"/>
              <a:t>createInsecureRfcommSocketToServiceRecord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Suojaamaton</a:t>
            </a:r>
            <a:r>
              <a:rPr lang="en-US"/>
              <a:t> </a:t>
            </a:r>
            <a:r>
              <a:rPr lang="en-US" err="1"/>
              <a:t>yhteys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välillä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vaadi</a:t>
            </a:r>
            <a:r>
              <a:rPr lang="en-US"/>
              <a:t> </a:t>
            </a:r>
            <a:r>
              <a:rPr lang="en-US" err="1"/>
              <a:t>erillistä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välistä</a:t>
            </a:r>
            <a:r>
              <a:rPr lang="en-US"/>
              <a:t> </a:t>
            </a:r>
            <a:r>
              <a:rPr lang="en-US" err="1"/>
              <a:t>parinmuodostusta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Mahdollisuus</a:t>
            </a:r>
            <a:r>
              <a:rPr lang="en-US"/>
              <a:t> "Man in the Middle" -</a:t>
            </a:r>
            <a:r>
              <a:rPr lang="en-US" err="1"/>
              <a:t>hyökkäykselle</a:t>
            </a:r>
          </a:p>
          <a:p>
            <a:pPr lvl="1">
              <a:buClr>
                <a:srgbClr val="1287C3"/>
              </a:buClr>
            </a:pPr>
            <a:endParaRPr lang="en-US"/>
          </a:p>
          <a:p>
            <a:pPr lvl="1"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F2B-2155-4201-A4B1-FB0FE2C0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Huomioitavaa</a:t>
            </a:r>
            <a:r>
              <a:rPr lang="en-US"/>
              <a:t> </a:t>
            </a:r>
            <a:r>
              <a:rPr lang="en-US" err="1"/>
              <a:t>käytössä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91F8-C726-470E-B1F3-FA469F28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Bluetooth ja </a:t>
            </a:r>
            <a:r>
              <a:rPr lang="en-US" err="1"/>
              <a:t>laitteden</a:t>
            </a:r>
            <a:r>
              <a:rPr lang="en-US"/>
              <a:t> </a:t>
            </a:r>
            <a:r>
              <a:rPr lang="en-US" err="1"/>
              <a:t>etsintä</a:t>
            </a:r>
            <a:r>
              <a:rPr lang="en-US"/>
              <a:t> on </a:t>
            </a:r>
            <a:r>
              <a:rPr lang="en-US" err="1"/>
              <a:t>muistettava</a:t>
            </a:r>
            <a:r>
              <a:rPr lang="en-US"/>
              <a:t> </a:t>
            </a:r>
            <a:r>
              <a:rPr lang="en-US" err="1"/>
              <a:t>sulkea</a:t>
            </a:r>
            <a:r>
              <a:rPr lang="en-US"/>
              <a:t> </a:t>
            </a:r>
            <a:r>
              <a:rPr lang="en-US" err="1"/>
              <a:t>ettei</a:t>
            </a:r>
            <a:r>
              <a:rPr lang="en-US"/>
              <a:t> </a:t>
            </a:r>
            <a:r>
              <a:rPr lang="en-US" err="1"/>
              <a:t>puhelin</a:t>
            </a:r>
            <a:r>
              <a:rPr lang="en-US"/>
              <a:t> </a:t>
            </a:r>
            <a:r>
              <a:rPr lang="en-US" err="1"/>
              <a:t>jää</a:t>
            </a:r>
            <a:r>
              <a:rPr lang="en-US"/>
              <a:t> </a:t>
            </a:r>
            <a:r>
              <a:rPr lang="en-US" err="1"/>
              <a:t>etsimään</a:t>
            </a:r>
            <a:r>
              <a:rPr lang="en-US"/>
              <a:t> </a:t>
            </a:r>
            <a:r>
              <a:rPr lang="en-US" err="1"/>
              <a:t>turhaan</a:t>
            </a:r>
            <a:r>
              <a:rPr lang="en-US"/>
              <a:t> </a:t>
            </a:r>
            <a:r>
              <a:rPr lang="en-US" err="1"/>
              <a:t>laitteita</a:t>
            </a:r>
            <a:r>
              <a:rPr lang="en-US"/>
              <a:t> ja </a:t>
            </a:r>
            <a:r>
              <a:rPr lang="en-US" err="1"/>
              <a:t>kuluttamaan</a:t>
            </a:r>
            <a:r>
              <a:rPr lang="en-US"/>
              <a:t> </a:t>
            </a:r>
            <a:r>
              <a:rPr lang="en-US" err="1"/>
              <a:t>puhelimen</a:t>
            </a:r>
            <a:r>
              <a:rPr lang="en-US"/>
              <a:t> </a:t>
            </a:r>
            <a:r>
              <a:rPr lang="en-US" err="1"/>
              <a:t>resursseja</a:t>
            </a:r>
            <a:r>
              <a:rPr lang="en-US"/>
              <a:t>.</a:t>
            </a:r>
          </a:p>
          <a:p>
            <a:r>
              <a:rPr lang="en-US" err="1"/>
              <a:t>Bluetoothin</a:t>
            </a:r>
            <a:r>
              <a:rPr lang="en-US"/>
              <a:t> </a:t>
            </a:r>
            <a:r>
              <a:rPr lang="en-US" err="1"/>
              <a:t>käyttäminen</a:t>
            </a:r>
            <a:r>
              <a:rPr lang="en-US"/>
              <a:t> </a:t>
            </a:r>
            <a:r>
              <a:rPr lang="en-US" err="1"/>
              <a:t>kasvattaa</a:t>
            </a:r>
            <a:r>
              <a:rPr lang="en-US"/>
              <a:t> </a:t>
            </a:r>
            <a:r>
              <a:rPr lang="en-US" err="1"/>
              <a:t>puhelimen</a:t>
            </a:r>
            <a:r>
              <a:rPr lang="en-US"/>
              <a:t> </a:t>
            </a:r>
            <a:r>
              <a:rPr lang="en-US" err="1"/>
              <a:t>virrankulutusta</a:t>
            </a:r>
            <a:r>
              <a:rPr lang="en-US"/>
              <a:t> </a:t>
            </a:r>
            <a:r>
              <a:rPr lang="en-US" err="1"/>
              <a:t>huomattavasti</a:t>
            </a:r>
            <a:r>
              <a:rPr lang="en-US"/>
              <a:t>.</a:t>
            </a:r>
          </a:p>
          <a:p>
            <a:r>
              <a:rPr lang="en-US" err="1"/>
              <a:t>Yhdistettyjä</a:t>
            </a:r>
            <a:r>
              <a:rPr lang="en-US"/>
              <a:t> </a:t>
            </a:r>
            <a:r>
              <a:rPr lang="en-US" err="1"/>
              <a:t>laitteita</a:t>
            </a:r>
            <a:r>
              <a:rPr lang="en-US"/>
              <a:t> </a:t>
            </a:r>
            <a:r>
              <a:rPr lang="en-US" err="1"/>
              <a:t>voi</a:t>
            </a:r>
            <a:r>
              <a:rPr lang="en-US"/>
              <a:t> olla vain </a:t>
            </a:r>
            <a:r>
              <a:rPr lang="en-US" err="1"/>
              <a:t>rajallinen</a:t>
            </a:r>
            <a:r>
              <a:rPr lang="en-US"/>
              <a:t> </a:t>
            </a:r>
            <a:r>
              <a:rPr lang="en-US" err="1"/>
              <a:t>määrä</a:t>
            </a:r>
            <a:r>
              <a:rPr lang="en-US"/>
              <a:t> (</a:t>
            </a:r>
            <a:r>
              <a:rPr lang="en-US" err="1"/>
              <a:t>noin</a:t>
            </a:r>
            <a:r>
              <a:rPr lang="en-US"/>
              <a:t>. 7 </a:t>
            </a:r>
            <a:r>
              <a:rPr lang="en-US" err="1"/>
              <a:t>samanaikaista</a:t>
            </a:r>
            <a:r>
              <a:rPr lang="en-US"/>
              <a:t> </a:t>
            </a:r>
            <a:r>
              <a:rPr lang="en-US" err="1"/>
              <a:t>yhteyttä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EF21-7D1C-470F-97E5-F9510BE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84" y="591128"/>
            <a:ext cx="9783639" cy="790941"/>
          </a:xfrm>
        </p:spPr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6421-52D8-4E0A-932F-62FDFA80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384" y="1579418"/>
            <a:ext cx="9783639" cy="2715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Android 4.3 (API </a:t>
            </a:r>
            <a:r>
              <a:rPr lang="en-US" dirty="0" err="1"/>
              <a:t>lvl</a:t>
            </a:r>
            <a:r>
              <a:rPr lang="en-US" dirty="0"/>
              <a:t> 18) </a:t>
            </a:r>
            <a:r>
              <a:rPr lang="en-US" dirty="0" err="1"/>
              <a:t>lähtien</a:t>
            </a:r>
            <a:r>
              <a:rPr lang="en-US" dirty="0"/>
              <a:t> </a:t>
            </a:r>
            <a:r>
              <a:rPr lang="en-US" dirty="0" err="1"/>
              <a:t>ollut</a:t>
            </a:r>
            <a:r>
              <a:rPr lang="en-US" dirty="0"/>
              <a:t> </a:t>
            </a:r>
            <a:r>
              <a:rPr lang="en-US" dirty="0" err="1"/>
              <a:t>tarjolla</a:t>
            </a:r>
            <a:r>
              <a:rPr lang="en-US" dirty="0"/>
              <a:t> Android </a:t>
            </a:r>
            <a:r>
              <a:rPr lang="en-US" dirty="0" err="1"/>
              <a:t>käyttöjärjestelmissä</a:t>
            </a:r>
            <a:r>
              <a:rPr lang="en-US" dirty="0"/>
              <a:t>.</a:t>
            </a:r>
          </a:p>
          <a:p>
            <a:r>
              <a:rPr lang="en-US" dirty="0" err="1"/>
              <a:t>Tarjoaa</a:t>
            </a:r>
            <a:r>
              <a:rPr lang="en-US" dirty="0"/>
              <a:t> </a:t>
            </a:r>
            <a:r>
              <a:rPr lang="en-US" dirty="0" err="1"/>
              <a:t>vähän</a:t>
            </a:r>
            <a:r>
              <a:rPr lang="en-US" dirty="0"/>
              <a:t> </a:t>
            </a:r>
            <a:r>
              <a:rPr lang="en-US" dirty="0" err="1"/>
              <a:t>virtaa</a:t>
            </a:r>
            <a:r>
              <a:rPr lang="en-US" dirty="0"/>
              <a:t> </a:t>
            </a:r>
            <a:r>
              <a:rPr lang="en-US" dirty="0" err="1"/>
              <a:t>kuluttavan</a:t>
            </a:r>
            <a:r>
              <a:rPr lang="en-US" dirty="0"/>
              <a:t> </a:t>
            </a:r>
            <a:r>
              <a:rPr lang="en-US" dirty="0" err="1"/>
              <a:t>vaihtoehdon</a:t>
            </a:r>
            <a:r>
              <a:rPr lang="en-US" dirty="0"/>
              <a:t> </a:t>
            </a:r>
            <a:r>
              <a:rPr lang="en-US" dirty="0" err="1"/>
              <a:t>pienten</a:t>
            </a:r>
            <a:r>
              <a:rPr lang="en-US" dirty="0"/>
              <a:t> </a:t>
            </a:r>
            <a:r>
              <a:rPr lang="en-US" dirty="0" err="1"/>
              <a:t>datamäärien</a:t>
            </a:r>
            <a:r>
              <a:rPr lang="en-US" dirty="0"/>
              <a:t> </a:t>
            </a:r>
            <a:r>
              <a:rPr lang="en-US" dirty="0" err="1"/>
              <a:t>siirtämiseksi</a:t>
            </a:r>
            <a:r>
              <a:rPr lang="en-US" dirty="0"/>
              <a:t>.</a:t>
            </a:r>
          </a:p>
          <a:p>
            <a:r>
              <a:rPr lang="en-US" dirty="0" err="1"/>
              <a:t>Yksi</a:t>
            </a:r>
            <a:r>
              <a:rPr lang="en-US" dirty="0"/>
              <a:t> </a:t>
            </a:r>
            <a:r>
              <a:rPr lang="en-US" dirty="0" err="1"/>
              <a:t>laite</a:t>
            </a:r>
            <a:r>
              <a:rPr lang="en-US" dirty="0"/>
              <a:t> </a:t>
            </a:r>
            <a:r>
              <a:rPr lang="en-US" dirty="0" err="1"/>
              <a:t>toimii</a:t>
            </a:r>
            <a:r>
              <a:rPr lang="en-US" dirty="0"/>
              <a:t> </a:t>
            </a:r>
            <a:r>
              <a:rPr lang="en-US" dirty="0" err="1"/>
              <a:t>päätoimijana</a:t>
            </a:r>
            <a:r>
              <a:rPr lang="en-US" dirty="0"/>
              <a:t> ja </a:t>
            </a:r>
            <a:r>
              <a:rPr lang="en-US" dirty="0" err="1"/>
              <a:t>muut</a:t>
            </a:r>
            <a:r>
              <a:rPr lang="en-US" dirty="0"/>
              <a:t> </a:t>
            </a:r>
            <a:r>
              <a:rPr lang="en-US" dirty="0" err="1"/>
              <a:t>laitteet</a:t>
            </a:r>
            <a:r>
              <a:rPr lang="en-US" dirty="0"/>
              <a:t> </a:t>
            </a:r>
            <a:r>
              <a:rPr lang="en-US" dirty="0" err="1"/>
              <a:t>toimivat</a:t>
            </a:r>
            <a:r>
              <a:rPr lang="en-US" dirty="0"/>
              <a:t> "</a:t>
            </a:r>
            <a:r>
              <a:rPr lang="en-US" dirty="0" err="1"/>
              <a:t>oheislaitteina</a:t>
            </a:r>
            <a:r>
              <a:rPr lang="en-US" dirty="0"/>
              <a:t>".</a:t>
            </a:r>
          </a:p>
          <a:p>
            <a:endParaRPr lang="en-US" dirty="0"/>
          </a:p>
        </p:txBody>
      </p:sp>
      <p:pic>
        <p:nvPicPr>
          <p:cNvPr id="4" name="Picture 4" descr="bluetoothLowE.PNG">
            <a:extLst>
              <a:ext uri="{FF2B5EF4-FFF2-40B4-BE49-F238E27FC236}">
                <a16:creationId xmlns:a16="http://schemas.microsoft.com/office/drawing/2014/main" id="{FA03DB6B-5CDD-47B9-BE0D-2C7B4F669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" t="17754" r="4893" b="24451"/>
          <a:stretch/>
        </p:blipFill>
        <p:spPr>
          <a:xfrm>
            <a:off x="5734050" y="4587631"/>
            <a:ext cx="6083840" cy="183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D4A-9438-4460-9D01-92BF257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Bluetooth </a:t>
            </a:r>
            <a:r>
              <a:rPr lang="en-US" err="1"/>
              <a:t>hyödyt</a:t>
            </a:r>
            <a:r>
              <a:rPr lang="en-US"/>
              <a:t> ja </a:t>
            </a:r>
            <a:r>
              <a:rPr lang="en-US" err="1"/>
              <a:t>riskit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754-0435-46EF-8C82-DF61E0AA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384" y="2290619"/>
            <a:ext cx="9783639" cy="35005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/>
              <a:t>Hyödyt</a:t>
            </a:r>
            <a:endParaRPr lang="en-US"/>
          </a:p>
          <a:p>
            <a:pPr lvl="1"/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tarvita</a:t>
            </a:r>
            <a:r>
              <a:rPr lang="en-US"/>
              <a:t> internet </a:t>
            </a:r>
            <a:r>
              <a:rPr lang="en-US" err="1"/>
              <a:t>yhteyttä</a:t>
            </a:r>
            <a:r>
              <a:rPr lang="en-US"/>
              <a:t>.</a:t>
            </a:r>
          </a:p>
          <a:p>
            <a:pPr lvl="1">
              <a:buClr>
                <a:srgbClr val="1287C3"/>
              </a:buClr>
            </a:pPr>
            <a:r>
              <a:rPr lang="en-US" err="1"/>
              <a:t>Pienempi</a:t>
            </a:r>
            <a:r>
              <a:rPr lang="en-US"/>
              <a:t> </a:t>
            </a:r>
            <a:r>
              <a:rPr lang="en-US" err="1"/>
              <a:t>virrankulutus</a:t>
            </a:r>
            <a:r>
              <a:rPr lang="en-US"/>
              <a:t> </a:t>
            </a:r>
            <a:r>
              <a:rPr lang="en-US" err="1"/>
              <a:t>verrattuna</a:t>
            </a:r>
            <a:r>
              <a:rPr lang="en-US"/>
              <a:t> mm. </a:t>
            </a:r>
            <a:r>
              <a:rPr lang="en-US" err="1"/>
              <a:t>WiFi</a:t>
            </a:r>
          </a:p>
          <a:p>
            <a:pPr lvl="1"/>
            <a:endParaRPr lang="en-US"/>
          </a:p>
          <a:p>
            <a:r>
              <a:rPr lang="en-US" err="1"/>
              <a:t>Riskit</a:t>
            </a:r>
            <a:endParaRPr lang="en-US"/>
          </a:p>
          <a:p>
            <a:pPr lvl="1"/>
            <a:r>
              <a:rPr lang="en-US" err="1"/>
              <a:t>Tiedon</a:t>
            </a:r>
            <a:r>
              <a:rPr lang="en-US"/>
              <a:t> </a:t>
            </a:r>
            <a:r>
              <a:rPr lang="en-US" err="1"/>
              <a:t>siirtäminen</a:t>
            </a:r>
            <a:r>
              <a:rPr lang="en-US"/>
              <a:t> </a:t>
            </a:r>
            <a:r>
              <a:rPr lang="en-US" err="1"/>
              <a:t>hidasta</a:t>
            </a:r>
            <a:r>
              <a:rPr lang="en-US"/>
              <a:t> --&gt; </a:t>
            </a:r>
            <a:r>
              <a:rPr lang="en-US" err="1"/>
              <a:t>tyytyväisyys</a:t>
            </a:r>
            <a:r>
              <a:rPr lang="en-US"/>
              <a:t> </a:t>
            </a:r>
            <a:r>
              <a:rPr lang="en-US" err="1"/>
              <a:t>sovelluksen</a:t>
            </a:r>
            <a:r>
              <a:rPr lang="en-US"/>
              <a:t> </a:t>
            </a:r>
            <a:r>
              <a:rPr lang="en-US" err="1"/>
              <a:t>toimintaan</a:t>
            </a:r>
            <a:r>
              <a:rPr lang="en-US"/>
              <a:t> </a:t>
            </a:r>
            <a:r>
              <a:rPr lang="en-US" err="1"/>
              <a:t>laskee</a:t>
            </a:r>
            <a:endParaRPr lang="en-US"/>
          </a:p>
          <a:p>
            <a:pPr lvl="1"/>
            <a:r>
              <a:rPr lang="en-US" err="1"/>
              <a:t>Rajallinen</a:t>
            </a:r>
            <a:r>
              <a:rPr lang="en-US"/>
              <a:t> </a:t>
            </a:r>
            <a:r>
              <a:rPr lang="en-US" err="1"/>
              <a:t>kantama</a:t>
            </a:r>
            <a:r>
              <a:rPr lang="en-US"/>
              <a:t> </a:t>
            </a:r>
            <a:r>
              <a:rPr lang="en-US" err="1"/>
              <a:t>laitteiden</a:t>
            </a:r>
            <a:r>
              <a:rPr lang="en-US"/>
              <a:t> </a:t>
            </a:r>
            <a:r>
              <a:rPr lang="en-US" err="1"/>
              <a:t>välillä</a:t>
            </a:r>
            <a:r>
              <a:rPr lang="en-US"/>
              <a:t>.</a:t>
            </a:r>
          </a:p>
          <a:p>
            <a:pPr lvl="1"/>
            <a:r>
              <a:rPr lang="en-US" err="1"/>
              <a:t>Turvallisuusriski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85" y="685800"/>
            <a:ext cx="9783639" cy="71812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384" y="1745673"/>
            <a:ext cx="9783639" cy="4045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Demona</a:t>
            </a:r>
            <a:r>
              <a:rPr lang="en-US" dirty="0"/>
              <a:t> </a:t>
            </a:r>
            <a:r>
              <a:rPr lang="en-US" dirty="0" err="1"/>
              <a:t>Bluetoothin</a:t>
            </a:r>
            <a:r>
              <a:rPr lang="en-US" dirty="0"/>
              <a:t> </a:t>
            </a:r>
            <a:r>
              <a:rPr lang="en-US" dirty="0" err="1"/>
              <a:t>käytöstä</a:t>
            </a:r>
            <a:r>
              <a:rPr lang="en-US" dirty="0"/>
              <a:t> </a:t>
            </a:r>
            <a:r>
              <a:rPr lang="en-US" dirty="0" err="1"/>
              <a:t>Androidilla</a:t>
            </a:r>
            <a:r>
              <a:rPr lang="en-US" dirty="0"/>
              <a:t>, </a:t>
            </a:r>
            <a:r>
              <a:rPr lang="en-US" dirty="0" err="1"/>
              <a:t>loimme</a:t>
            </a:r>
            <a:r>
              <a:rPr lang="en-US" dirty="0"/>
              <a:t> </a:t>
            </a:r>
            <a:r>
              <a:rPr lang="en-US" dirty="0" err="1"/>
              <a:t>ohjelman</a:t>
            </a:r>
            <a:r>
              <a:rPr lang="en-US" dirty="0"/>
              <a:t>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etsii</a:t>
            </a:r>
            <a:r>
              <a:rPr lang="en-US" dirty="0"/>
              <a:t> </a:t>
            </a:r>
            <a:r>
              <a:rPr lang="en-US" dirty="0" err="1"/>
              <a:t>muita</a:t>
            </a:r>
            <a:r>
              <a:rPr lang="en-US" dirty="0"/>
              <a:t> </a:t>
            </a:r>
            <a:r>
              <a:rPr lang="en-US" dirty="0" err="1"/>
              <a:t>bluetooth-laitteita</a:t>
            </a:r>
            <a:r>
              <a:rPr lang="en-US" dirty="0"/>
              <a:t>...</a:t>
            </a:r>
          </a:p>
          <a:p>
            <a:r>
              <a:rPr lang="en-US" dirty="0"/>
              <a:t>Jos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ohjelma</a:t>
            </a:r>
            <a:r>
              <a:rPr lang="en-US" dirty="0"/>
              <a:t> on </a:t>
            </a:r>
            <a:r>
              <a:rPr lang="en-US" dirty="0" err="1"/>
              <a:t>asennettuna</a:t>
            </a:r>
            <a:r>
              <a:rPr lang="en-US" dirty="0"/>
              <a:t> </a:t>
            </a:r>
            <a:r>
              <a:rPr lang="en-US" dirty="0" err="1"/>
              <a:t>laitteeseen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lähettää</a:t>
            </a:r>
            <a:r>
              <a:rPr lang="en-US" dirty="0"/>
              <a:t> </a:t>
            </a:r>
            <a:r>
              <a:rPr lang="en-US" dirty="0" err="1"/>
              <a:t>viestejä</a:t>
            </a:r>
            <a:r>
              <a:rPr lang="en-US" dirty="0"/>
              <a:t>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 </a:t>
            </a:r>
            <a:r>
              <a:rPr lang="en-US" dirty="0" err="1"/>
              <a:t>bluetooth:ia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.</a:t>
            </a:r>
          </a:p>
          <a:p>
            <a:r>
              <a:rPr lang="en-US" dirty="0"/>
              <a:t>Demo video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hlinkClick r:id="rId2"/>
              </a:rPr>
              <a:t>http://student.labranet.jamk.fi/~K2470/android.mp4</a:t>
            </a:r>
          </a:p>
        </p:txBody>
      </p:sp>
    </p:spTree>
    <p:extLst>
      <p:ext uri="{BB962C8B-B14F-4D97-AF65-F5344CB8AC3E}">
        <p14:creationId xmlns:p14="http://schemas.microsoft.com/office/powerpoint/2010/main" val="330741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A5D-03CC-4040-8379-EDDFA523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Kysyttävää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9789-F6AE-408F-BC0A-91D95C19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Android-</a:t>
            </a:r>
            <a:r>
              <a:rPr lang="en-US" dirty="0" err="1"/>
              <a:t>käyttöjärjestelmän</a:t>
            </a:r>
            <a:r>
              <a:rPr lang="en-US" dirty="0"/>
              <a:t> Bluetooth </a:t>
            </a:r>
            <a:r>
              <a:rPr lang="en-US" dirty="0" err="1"/>
              <a:t>dokumentaatio</a:t>
            </a:r>
            <a:r>
              <a:rPr lang="en-US" dirty="0"/>
              <a:t> </a:t>
            </a:r>
            <a:r>
              <a:rPr lang="en-US" dirty="0" err="1"/>
              <a:t>osoitteessa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https://developer.android.com/guide/topics/connectivity/bluetooth.html</a:t>
            </a:r>
          </a:p>
          <a:p>
            <a:endParaRPr lang="en-US" dirty="0"/>
          </a:p>
          <a:p>
            <a:r>
              <a:rPr lang="en-US" dirty="0" err="1"/>
              <a:t>Projektin</a:t>
            </a:r>
            <a:r>
              <a:rPr lang="en-US" dirty="0"/>
              <a:t> demo ja </a:t>
            </a:r>
            <a:r>
              <a:rPr lang="en-US" dirty="0" err="1"/>
              <a:t>tämä</a:t>
            </a:r>
            <a:r>
              <a:rPr lang="en-US" dirty="0"/>
              <a:t> </a:t>
            </a:r>
            <a:r>
              <a:rPr lang="en-US" dirty="0" err="1"/>
              <a:t>presentaatio</a:t>
            </a:r>
            <a:r>
              <a:rPr lang="en-US" dirty="0"/>
              <a:t> </a:t>
            </a:r>
            <a:r>
              <a:rPr lang="en-US" dirty="0" err="1"/>
              <a:t>tarjolla</a:t>
            </a:r>
            <a:r>
              <a:rPr lang="en-US" dirty="0"/>
              <a:t> </a:t>
            </a:r>
            <a:r>
              <a:rPr lang="en-US" dirty="0" err="1"/>
              <a:t>osoitteessa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https://github.com/Gitvalt/androidDevResearchProject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6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85" y="685801"/>
            <a:ext cx="4376615" cy="681892"/>
          </a:xfrm>
        </p:spPr>
        <p:txBody>
          <a:bodyPr>
            <a:normAutofit fontScale="90000"/>
          </a:bodyPr>
          <a:lstStyle/>
          <a:p>
            <a:r>
              <a:rPr lang="en-US" err="1"/>
              <a:t>Yleistä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323" y="1522412"/>
            <a:ext cx="5994400" cy="5093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Bluetooth on </a:t>
            </a:r>
            <a:r>
              <a:rPr lang="en-US" dirty="0" err="1"/>
              <a:t>teknologia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älylaitteet</a:t>
            </a:r>
            <a:r>
              <a:rPr lang="en-US" dirty="0"/>
              <a:t> </a:t>
            </a:r>
            <a:r>
              <a:rPr lang="en-US" dirty="0" err="1"/>
              <a:t>pystyvät</a:t>
            </a:r>
            <a:r>
              <a:rPr lang="en-US" dirty="0"/>
              <a:t> </a:t>
            </a:r>
            <a:r>
              <a:rPr lang="en-US" dirty="0" err="1"/>
              <a:t>kommunikoimaan</a:t>
            </a:r>
            <a:r>
              <a:rPr lang="en-US" dirty="0"/>
              <a:t> </a:t>
            </a:r>
            <a:r>
              <a:rPr lang="en-US" dirty="0" err="1"/>
              <a:t>toisten</a:t>
            </a:r>
            <a:r>
              <a:rPr lang="en-US" dirty="0"/>
              <a:t> </a:t>
            </a:r>
            <a:r>
              <a:rPr lang="en-US" dirty="0" err="1"/>
              <a:t>älylaitteiden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 </a:t>
            </a:r>
            <a:r>
              <a:rPr lang="en-US" dirty="0" err="1"/>
              <a:t>rf-radiosignaaleja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.</a:t>
            </a:r>
          </a:p>
          <a:p>
            <a:r>
              <a:rPr lang="en-US" dirty="0" err="1"/>
              <a:t>Uusin</a:t>
            </a:r>
            <a:r>
              <a:rPr lang="en-US" dirty="0"/>
              <a:t> </a:t>
            </a:r>
            <a:r>
              <a:rPr lang="en-US" dirty="0" err="1"/>
              <a:t>versio</a:t>
            </a:r>
            <a:r>
              <a:rPr lang="en-US" dirty="0"/>
              <a:t> Bluetooth 5 </a:t>
            </a:r>
            <a:r>
              <a:rPr lang="en-US" err="1"/>
              <a:t>julkaistiin</a:t>
            </a:r>
            <a:r>
              <a:rPr lang="en-US" dirty="0"/>
              <a:t> </a:t>
            </a:r>
            <a:r>
              <a:rPr lang="en-US" dirty="0" err="1"/>
              <a:t>vuonna</a:t>
            </a:r>
            <a:r>
              <a:rPr lang="en-US" dirty="0"/>
              <a:t> 2016.</a:t>
            </a:r>
          </a:p>
          <a:p>
            <a:r>
              <a:rPr lang="en-US" dirty="0"/>
              <a:t>Bluetooth-</a:t>
            </a:r>
            <a:r>
              <a:rPr lang="en-US" dirty="0" err="1"/>
              <a:t>teknologiaa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endParaRPr lang="en-US" dirty="0"/>
          </a:p>
          <a:p>
            <a:pPr lvl="1"/>
            <a:r>
              <a:rPr lang="en-US" dirty="0" err="1"/>
              <a:t>Terveyslaitteissa</a:t>
            </a:r>
            <a:endParaRPr lang="en-US" dirty="0"/>
          </a:p>
          <a:p>
            <a:pPr lvl="1"/>
            <a:r>
              <a:rPr lang="en-US" dirty="0" err="1"/>
              <a:t>Älykelloissa</a:t>
            </a:r>
            <a:endParaRPr lang="en-US" dirty="0"/>
          </a:p>
          <a:p>
            <a:pPr lvl="1"/>
            <a:r>
              <a:rPr lang="en-US" dirty="0" err="1"/>
              <a:t>Langattomissa</a:t>
            </a:r>
            <a:r>
              <a:rPr lang="en-US" dirty="0"/>
              <a:t> </a:t>
            </a:r>
            <a:r>
              <a:rPr lang="en-US" dirty="0" err="1"/>
              <a:t>ohjeislaitteissa</a:t>
            </a:r>
            <a:endParaRPr lang="en-US" dirty="0"/>
          </a:p>
          <a:p>
            <a:pPr lvl="1"/>
            <a:r>
              <a:rPr lang="en-US" dirty="0" err="1"/>
              <a:t>Älypuhelimissa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bluetoothDisplay.PNG">
            <a:extLst>
              <a:ext uri="{FF2B5EF4-FFF2-40B4-BE49-F238E27FC236}">
                <a16:creationId xmlns:a16="http://schemas.microsoft.com/office/drawing/2014/main" id="{18358514-FE23-4619-90B5-BDCB4018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284" y="1522413"/>
            <a:ext cx="4408224" cy="50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8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6D47-064A-4860-8AF1-23562259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Yleisiä Bluetooth-protokollia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7571-84A6-4C03-AEB3-0B8D1870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7" y="2438399"/>
            <a:ext cx="10052914" cy="4499265"/>
          </a:xfrm>
        </p:spPr>
        <p:txBody>
          <a:bodyPr>
            <a:normAutofit fontScale="77500" lnSpcReduction="20000"/>
          </a:bodyPr>
          <a:lstStyle/>
          <a:p>
            <a:r>
              <a:rPr lang="fi-FI" dirty="0"/>
              <a:t>LMP</a:t>
            </a:r>
          </a:p>
          <a:p>
            <a:pPr lvl="1"/>
            <a:r>
              <a:rPr lang="fi-FI" dirty="0"/>
              <a:t>Hallintaan radiolinkkiä laitteiden välillä</a:t>
            </a:r>
          </a:p>
          <a:p>
            <a:r>
              <a:rPr lang="fi-FI" dirty="0"/>
              <a:t>L2CAP</a:t>
            </a:r>
          </a:p>
          <a:p>
            <a:pPr lvl="1"/>
            <a:r>
              <a:rPr lang="fi-FI" dirty="0"/>
              <a:t>Hallitaan useita loogisia yhteyksiä laitteiden välillä.</a:t>
            </a:r>
          </a:p>
          <a:p>
            <a:r>
              <a:rPr lang="fi-FI" dirty="0"/>
              <a:t>SDP</a:t>
            </a:r>
          </a:p>
          <a:p>
            <a:pPr lvl="1"/>
            <a:r>
              <a:rPr lang="fi-FI" dirty="0"/>
              <a:t>Löydetään muitten laitteiden tarjoamia palveluita ja laitteiden profiileja</a:t>
            </a:r>
          </a:p>
          <a:p>
            <a:r>
              <a:rPr lang="fi-FI" dirty="0"/>
              <a:t>RFCOMM</a:t>
            </a:r>
          </a:p>
          <a:p>
            <a:pPr lvl="1"/>
            <a:r>
              <a:rPr lang="fi-FI" dirty="0"/>
              <a:t>Luodaan tietovirtoja laitteiden välillä</a:t>
            </a:r>
          </a:p>
          <a:p>
            <a:pPr lvl="1"/>
            <a:r>
              <a:rPr lang="fi-FI" dirty="0"/>
              <a:t>Esim. tekemämme demo käyttää RFCOMM-yhteyttä tiedon välittämiseen</a:t>
            </a:r>
          </a:p>
          <a:p>
            <a:r>
              <a:rPr lang="fi-FI" dirty="0"/>
              <a:t>AVCTP ja AVPT</a:t>
            </a:r>
          </a:p>
          <a:p>
            <a:pPr lvl="1"/>
            <a:r>
              <a:rPr lang="fi-FI" dirty="0"/>
              <a:t>Hallitaan mediatoistimen ominaisuuksia ja musiikin striimausta L2CAP-kanavan välityksellä.</a:t>
            </a:r>
          </a:p>
          <a:p>
            <a:r>
              <a:rPr lang="fi-FI" dirty="0"/>
              <a:t>TCS</a:t>
            </a:r>
          </a:p>
          <a:p>
            <a:pPr lvl="1"/>
            <a:r>
              <a:rPr lang="fi-FI" dirty="0"/>
              <a:t>Hallitaan soittoja. Puheen ja datan välitys laitteiden välillä.</a:t>
            </a:r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4636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Bluetooth </a:t>
            </a:r>
            <a:r>
              <a:rPr lang="en-US" err="1"/>
              <a:t>API:n</a:t>
            </a:r>
            <a:r>
              <a:rPr lang="en-US"/>
              <a:t> </a:t>
            </a:r>
            <a:r>
              <a:rPr lang="en-US" err="1"/>
              <a:t>vaatimuksia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err="1"/>
              <a:t>Bluetooth:in</a:t>
            </a:r>
            <a:r>
              <a:rPr lang="en-US"/>
              <a:t> </a:t>
            </a:r>
            <a:r>
              <a:rPr lang="en-US" err="1"/>
              <a:t>käyttämiseksi</a:t>
            </a:r>
            <a:r>
              <a:rPr lang="en-US"/>
              <a:t> Android </a:t>
            </a:r>
            <a:r>
              <a:rPr lang="en-US" err="1"/>
              <a:t>laitteessa</a:t>
            </a:r>
            <a:r>
              <a:rPr lang="en-US"/>
              <a:t> on </a:t>
            </a:r>
            <a:r>
              <a:rPr lang="en-US" err="1"/>
              <a:t>puhelimelta</a:t>
            </a:r>
            <a:r>
              <a:rPr lang="en-US"/>
              <a:t> </a:t>
            </a:r>
            <a:r>
              <a:rPr lang="en-US" err="1"/>
              <a:t>saatava</a:t>
            </a:r>
            <a:r>
              <a:rPr lang="en-US"/>
              <a:t> </a:t>
            </a:r>
            <a:r>
              <a:rPr lang="en-US" err="1"/>
              <a:t>luvat</a:t>
            </a:r>
            <a:r>
              <a:rPr lang="en-US"/>
              <a:t>. </a:t>
            </a:r>
          </a:p>
          <a:p>
            <a:pPr lvl="1"/>
            <a:r>
              <a:rPr lang="en-US"/>
              <a:t>Bluetooth</a:t>
            </a:r>
          </a:p>
          <a:p>
            <a:pPr lvl="1"/>
            <a:r>
              <a:rPr lang="en-US"/>
              <a:t>Bluetooth Admin</a:t>
            </a:r>
          </a:p>
          <a:p>
            <a:pPr lvl="1"/>
            <a:r>
              <a:rPr lang="en-US"/>
              <a:t>Coarse Location</a:t>
            </a:r>
          </a:p>
          <a:p>
            <a:pPr lvl="1"/>
            <a:r>
              <a:rPr lang="en-US"/>
              <a:t>Fine Location</a:t>
            </a:r>
          </a:p>
          <a:p>
            <a:r>
              <a:rPr lang="en-US"/>
              <a:t>On </a:t>
            </a:r>
            <a:r>
              <a:rPr lang="en-US" err="1"/>
              <a:t>muistettava</a:t>
            </a:r>
            <a:r>
              <a:rPr lang="en-US"/>
              <a:t> </a:t>
            </a:r>
            <a:r>
              <a:rPr lang="en-US" err="1"/>
              <a:t>varmistaa</a:t>
            </a:r>
            <a:r>
              <a:rPr lang="en-US"/>
              <a:t> </a:t>
            </a:r>
            <a:r>
              <a:rPr lang="en-US" err="1"/>
              <a:t>luvat</a:t>
            </a:r>
            <a:r>
              <a:rPr lang="en-US"/>
              <a:t> Android-manifest </a:t>
            </a:r>
            <a:r>
              <a:rPr lang="en-US" err="1"/>
              <a:t>tiedostosta</a:t>
            </a:r>
            <a:r>
              <a:rPr lang="en-US"/>
              <a:t> ja </a:t>
            </a:r>
            <a:r>
              <a:rPr lang="en-US" err="1"/>
              <a:t>puhelimelta</a:t>
            </a:r>
            <a:r>
              <a:rPr lang="en-US"/>
              <a:t> </a:t>
            </a:r>
            <a:r>
              <a:rPr lang="en-US" err="1"/>
              <a:t>itseltään</a:t>
            </a:r>
            <a:r>
              <a:rPr lang="en-US"/>
              <a:t> </a:t>
            </a:r>
            <a:r>
              <a:rPr lang="en-US" err="1"/>
              <a:t>ohjelmallisesti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9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err="1"/>
              <a:t>Yleisiä</a:t>
            </a:r>
            <a:r>
              <a:rPr lang="en-US"/>
              <a:t> </a:t>
            </a:r>
            <a:r>
              <a:rPr lang="en-US" err="1"/>
              <a:t>komponentit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086" y="1607141"/>
            <a:ext cx="10018714" cy="456982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 err="1"/>
              <a:t>BluetoothDevice</a:t>
            </a:r>
            <a:endParaRPr lang="en-US" dirty="0"/>
          </a:p>
          <a:p>
            <a:pPr lvl="1"/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laitteen</a:t>
            </a:r>
            <a:r>
              <a:rPr lang="en-US" dirty="0"/>
              <a:t> MAC-</a:t>
            </a:r>
            <a:r>
              <a:rPr lang="en-US" dirty="0" err="1"/>
              <a:t>osoitteen</a:t>
            </a:r>
            <a:r>
              <a:rPr lang="en-US" dirty="0"/>
              <a:t> ja </a:t>
            </a:r>
            <a:r>
              <a:rPr lang="en-US" dirty="0" err="1"/>
              <a:t>nimen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BluetoothSocket</a:t>
            </a:r>
            <a:endParaRPr lang="en-US" dirty="0"/>
          </a:p>
          <a:p>
            <a:pPr lvl="1"/>
            <a:r>
              <a:rPr lang="en-US" dirty="0" err="1"/>
              <a:t>Käyttöliittymä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kautta</a:t>
            </a:r>
            <a:r>
              <a:rPr lang="en-US" dirty="0"/>
              <a:t> </a:t>
            </a:r>
            <a:r>
              <a:rPr lang="en-US" dirty="0" err="1"/>
              <a:t>puhelin</a:t>
            </a:r>
            <a:r>
              <a:rPr lang="en-US" dirty="0"/>
              <a:t> </a:t>
            </a:r>
            <a:r>
              <a:rPr lang="en-US" dirty="0" err="1"/>
              <a:t>pystyy</a:t>
            </a:r>
            <a:r>
              <a:rPr lang="en-US" dirty="0"/>
              <a:t> </a:t>
            </a:r>
            <a:r>
              <a:rPr lang="en-US" dirty="0" err="1"/>
              <a:t>lähettämään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Bluetooth-</a:t>
            </a:r>
            <a:r>
              <a:rPr lang="en-US" dirty="0" err="1"/>
              <a:t>laitteelle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BluetoothServerSocket</a:t>
            </a:r>
            <a:endParaRPr lang="en-US" dirty="0"/>
          </a:p>
          <a:p>
            <a:pPr lvl="1"/>
            <a:r>
              <a:rPr lang="en-US" dirty="0" err="1"/>
              <a:t>Käyttöliittymä</a:t>
            </a:r>
            <a:r>
              <a:rPr lang="en-US" dirty="0"/>
              <a:t>,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ottaa</a:t>
            </a:r>
            <a:r>
              <a:rPr lang="en-US" dirty="0"/>
              <a:t> </a:t>
            </a:r>
            <a:r>
              <a:rPr lang="en-US" dirty="0" err="1"/>
              <a:t>vastaan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muilta</a:t>
            </a:r>
            <a:r>
              <a:rPr lang="en-US" dirty="0"/>
              <a:t> </a:t>
            </a:r>
            <a:r>
              <a:rPr lang="en-US" dirty="0" err="1"/>
              <a:t>laitteilta</a:t>
            </a:r>
            <a:r>
              <a:rPr lang="en-US" dirty="0"/>
              <a:t>.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välisten</a:t>
            </a:r>
            <a:r>
              <a:rPr lang="en-US" dirty="0"/>
              <a:t> </a:t>
            </a:r>
            <a:r>
              <a:rPr lang="en-US" dirty="0" err="1"/>
              <a:t>kommunikointia</a:t>
            </a:r>
            <a:r>
              <a:rPr lang="en-US" dirty="0"/>
              <a:t> </a:t>
            </a:r>
            <a:r>
              <a:rPr lang="en-US" dirty="0" err="1"/>
              <a:t>varten</a:t>
            </a:r>
            <a:r>
              <a:rPr lang="en-US" dirty="0"/>
              <a:t> on </a:t>
            </a:r>
            <a:r>
              <a:rPr lang="en-US" dirty="0" err="1"/>
              <a:t>yhden</a:t>
            </a:r>
            <a:r>
              <a:rPr lang="en-US" dirty="0"/>
              <a:t> </a:t>
            </a:r>
            <a:r>
              <a:rPr lang="en-US" dirty="0" err="1"/>
              <a:t>laitteen</a:t>
            </a:r>
            <a:r>
              <a:rPr lang="en-US" dirty="0"/>
              <a:t> </a:t>
            </a:r>
            <a:r>
              <a:rPr lang="en-US" dirty="0" err="1"/>
              <a:t>toimittava</a:t>
            </a:r>
            <a:r>
              <a:rPr lang="en-US" dirty="0"/>
              <a:t> </a:t>
            </a:r>
            <a:r>
              <a:rPr lang="en-US" dirty="0" err="1"/>
              <a:t>palvelimena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BluetoothProfiles</a:t>
            </a:r>
            <a:endParaRPr lang="en-US" dirty="0"/>
          </a:p>
          <a:p>
            <a:pPr lvl="1"/>
            <a:r>
              <a:rPr lang="en-US" dirty="0"/>
              <a:t>Bluetooth </a:t>
            </a:r>
            <a:r>
              <a:rPr lang="en-US" dirty="0" err="1"/>
              <a:t>tarjoaa</a:t>
            </a:r>
            <a:r>
              <a:rPr lang="en-US" dirty="0"/>
              <a:t> </a:t>
            </a:r>
            <a:r>
              <a:rPr lang="en-US" dirty="0" err="1"/>
              <a:t>valmiiksi</a:t>
            </a:r>
            <a:r>
              <a:rPr lang="en-US" dirty="0"/>
              <a:t> </a:t>
            </a:r>
            <a:r>
              <a:rPr lang="en-US" dirty="0" err="1"/>
              <a:t>luodut</a:t>
            </a:r>
            <a:r>
              <a:rPr lang="en-US" dirty="0"/>
              <a:t> </a:t>
            </a:r>
            <a:r>
              <a:rPr lang="en-US" dirty="0" err="1"/>
              <a:t>profiilit</a:t>
            </a:r>
            <a:r>
              <a:rPr lang="en-US" dirty="0"/>
              <a:t> A2DP-laitteille, </a:t>
            </a:r>
            <a:r>
              <a:rPr lang="en-US" dirty="0" err="1"/>
              <a:t>langattomille</a:t>
            </a:r>
            <a:r>
              <a:rPr lang="en-US" dirty="0"/>
              <a:t> </a:t>
            </a:r>
            <a:r>
              <a:rPr lang="en-US" dirty="0" err="1"/>
              <a:t>kuulokkeille</a:t>
            </a:r>
            <a:r>
              <a:rPr lang="en-US" dirty="0"/>
              <a:t> ja </a:t>
            </a:r>
            <a:r>
              <a:rPr lang="en-US" dirty="0" err="1"/>
              <a:t>terveyslaitteille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BluetoothAdapter</a:t>
            </a:r>
            <a:endParaRPr lang="en-US" dirty="0"/>
          </a:p>
          <a:p>
            <a:pPr lvl="1"/>
            <a:r>
              <a:rPr lang="en-US" dirty="0" err="1"/>
              <a:t>Hallitsee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etsintää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Laitteen</a:t>
            </a:r>
            <a:r>
              <a:rPr lang="en-US" dirty="0"/>
              <a:t> Bluetooth-</a:t>
            </a:r>
            <a:r>
              <a:rPr lang="en-US" dirty="0" err="1"/>
              <a:t>kommunikaation</a:t>
            </a:r>
            <a:r>
              <a:rPr lang="en-US" dirty="0"/>
              <a:t> </a:t>
            </a:r>
            <a:r>
              <a:rPr lang="en-US" dirty="0" err="1"/>
              <a:t>yleisiä</a:t>
            </a:r>
            <a:r>
              <a:rPr lang="en-US" dirty="0"/>
              <a:t> </a:t>
            </a:r>
            <a:r>
              <a:rPr lang="en-US" dirty="0" err="1"/>
              <a:t>asetuksia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2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8B74-F668-4D8B-82EE-160C05AE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Bluetooth profiilit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0EB6-1216-4078-9D57-3824A7D9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384" y="2086253"/>
            <a:ext cx="9783639" cy="3704948"/>
          </a:xfrm>
        </p:spPr>
        <p:txBody>
          <a:bodyPr>
            <a:normAutofit lnSpcReduction="10000"/>
          </a:bodyPr>
          <a:lstStyle/>
          <a:p>
            <a:r>
              <a:rPr lang="fi-FI" dirty="0"/>
              <a:t>Android v3.o alkaen Bluetooth API sisältää valmiiksi tehtyjä profiileja, joiden avulla erityyppisiä laitteita voidaan hallita.</a:t>
            </a:r>
          </a:p>
          <a:p>
            <a:pPr>
              <a:buClr>
                <a:srgbClr val="1287C3"/>
              </a:buClr>
            </a:pPr>
            <a:r>
              <a:rPr lang="fi-FI" dirty="0" err="1"/>
              <a:t>Headset</a:t>
            </a:r>
            <a:endParaRPr lang="fi-FI" dirty="0"/>
          </a:p>
          <a:p>
            <a:pPr lvl="1">
              <a:buClr>
                <a:srgbClr val="1287C3"/>
              </a:buClr>
            </a:pPr>
            <a:r>
              <a:rPr lang="fi-FI" dirty="0" err="1"/>
              <a:t>Hands</a:t>
            </a:r>
            <a:r>
              <a:rPr lang="fi-FI" dirty="0"/>
              <a:t>-</a:t>
            </a:r>
            <a:r>
              <a:rPr lang="fi-FI" dirty="0" err="1"/>
              <a:t>Free</a:t>
            </a:r>
            <a:r>
              <a:rPr lang="fi-FI" dirty="0"/>
              <a:t>-kuulokkeiden käyttöön.</a:t>
            </a:r>
          </a:p>
          <a:p>
            <a:pPr>
              <a:buClr>
                <a:srgbClr val="1287C3"/>
              </a:buClr>
            </a:pPr>
            <a:r>
              <a:rPr lang="fi-FI" dirty="0"/>
              <a:t>A2DP</a:t>
            </a:r>
          </a:p>
          <a:p>
            <a:pPr lvl="1">
              <a:buClr>
                <a:srgbClr val="1287C3"/>
              </a:buClr>
            </a:pPr>
            <a:r>
              <a:rPr lang="fi-FI" dirty="0"/>
              <a:t>Advanced Audio </a:t>
            </a:r>
            <a:r>
              <a:rPr lang="fi-FI" dirty="0" err="1"/>
              <a:t>Distribution</a:t>
            </a:r>
            <a:r>
              <a:rPr lang="fi-FI" dirty="0"/>
              <a:t> </a:t>
            </a:r>
            <a:r>
              <a:rPr lang="fi-FI" dirty="0" err="1"/>
              <a:t>Profile</a:t>
            </a:r>
            <a:r>
              <a:rPr lang="fi-FI" dirty="0"/>
              <a:t>. Tarkoitettu korkealaatuiseen äänentoistoon. Käytetään erityisesti langattomissa kuulokkeissa ja kaiuttimissa.</a:t>
            </a:r>
          </a:p>
          <a:p>
            <a:pPr>
              <a:buClr>
                <a:srgbClr val="1287C3"/>
              </a:buClr>
            </a:pPr>
            <a:r>
              <a:rPr lang="fi-FI" dirty="0"/>
              <a:t>Health Device </a:t>
            </a:r>
          </a:p>
          <a:p>
            <a:pPr lvl="1">
              <a:buClr>
                <a:srgbClr val="1287C3"/>
              </a:buClr>
            </a:pPr>
            <a:r>
              <a:rPr lang="fi-FI" dirty="0"/>
              <a:t>Käytetään mm. syke- ja lämpömittareissa, henkilövaaoissa yms. </a:t>
            </a:r>
          </a:p>
        </p:txBody>
      </p:sp>
    </p:spTree>
    <p:extLst>
      <p:ext uri="{BB962C8B-B14F-4D97-AF65-F5344CB8AC3E}">
        <p14:creationId xmlns:p14="http://schemas.microsoft.com/office/powerpoint/2010/main" val="155667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046" y="326293"/>
            <a:ext cx="5408246" cy="931985"/>
          </a:xfrm>
        </p:spPr>
        <p:txBody>
          <a:bodyPr/>
          <a:lstStyle/>
          <a:p>
            <a:r>
              <a:rPr lang="en-US"/>
              <a:t>Bluetooth </a:t>
            </a:r>
            <a:r>
              <a:rPr lang="en-US" err="1"/>
              <a:t>käyttöpolku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589585"/>
              </p:ext>
            </p:extLst>
          </p:nvPr>
        </p:nvGraphicFramePr>
        <p:xfrm>
          <a:off x="7344076" y="221381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1434663" y="1314939"/>
            <a:ext cx="6662076" cy="5216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Jotta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voitaisiin</a:t>
            </a:r>
            <a:r>
              <a:rPr lang="en-US" dirty="0"/>
              <a:t> </a:t>
            </a:r>
            <a:r>
              <a:rPr lang="en-US" dirty="0" err="1"/>
              <a:t>siirtää</a:t>
            </a:r>
            <a:r>
              <a:rPr lang="en-US" dirty="0"/>
              <a:t> </a:t>
            </a:r>
            <a:r>
              <a:rPr lang="en-US" dirty="0" err="1"/>
              <a:t>älylaitteiden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 </a:t>
            </a:r>
            <a:r>
              <a:rPr lang="en-US" dirty="0" err="1"/>
              <a:t>bluetooth-yhteyttä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 on </a:t>
            </a:r>
            <a:r>
              <a:rPr lang="en-US" dirty="0" err="1"/>
              <a:t>suoritettava</a:t>
            </a:r>
            <a:r>
              <a:rPr lang="en-US" dirty="0"/>
              <a:t> </a:t>
            </a:r>
            <a:r>
              <a:rPr lang="en-US" dirty="0" err="1"/>
              <a:t>toimenpiteet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Bluetooth </a:t>
            </a:r>
            <a:r>
              <a:rPr lang="en-US" dirty="0" err="1"/>
              <a:t>aktivoitava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Bluetooth </a:t>
            </a:r>
            <a:r>
              <a:rPr lang="en-US" dirty="0" err="1"/>
              <a:t>luvat</a:t>
            </a:r>
            <a:r>
              <a:rPr lang="en-US" dirty="0"/>
              <a:t> </a:t>
            </a:r>
            <a:r>
              <a:rPr lang="en-US" dirty="0" err="1"/>
              <a:t>tarkistettava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Saatavilla</a:t>
            </a:r>
            <a:r>
              <a:rPr lang="en-US" dirty="0"/>
              <a:t> </a:t>
            </a:r>
            <a:r>
              <a:rPr lang="en-US" dirty="0" err="1"/>
              <a:t>olevat</a:t>
            </a:r>
            <a:r>
              <a:rPr lang="en-US" dirty="0"/>
              <a:t> </a:t>
            </a:r>
            <a:r>
              <a:rPr lang="en-US" dirty="0" err="1"/>
              <a:t>laitteet</a:t>
            </a:r>
            <a:r>
              <a:rPr lang="en-US" dirty="0"/>
              <a:t> on </a:t>
            </a:r>
            <a:r>
              <a:rPr lang="en-US" dirty="0" err="1"/>
              <a:t>löydettävä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Luodaan</a:t>
            </a:r>
            <a:r>
              <a:rPr lang="en-US" dirty="0"/>
              <a:t> </a:t>
            </a:r>
            <a:r>
              <a:rPr lang="en-US" dirty="0" err="1"/>
              <a:t>yhteys</a:t>
            </a:r>
            <a:r>
              <a:rPr lang="en-US" dirty="0"/>
              <a:t>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välille</a:t>
            </a:r>
            <a:r>
              <a:rPr lang="en-US" dirty="0"/>
              <a:t> (Pairing)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</a:t>
            </a:r>
            <a:r>
              <a:rPr lang="en-US" dirty="0" err="1"/>
              <a:t>luotava</a:t>
            </a:r>
            <a:r>
              <a:rPr lang="en-US" dirty="0"/>
              <a:t> “</a:t>
            </a:r>
            <a:r>
              <a:rPr lang="en-US" dirty="0" err="1"/>
              <a:t>pistoke</a:t>
            </a:r>
            <a:r>
              <a:rPr lang="en-US" dirty="0"/>
              <a:t>” </a:t>
            </a:r>
            <a:r>
              <a:rPr lang="en-US" dirty="0" err="1"/>
              <a:t>laitteiden</a:t>
            </a:r>
            <a:r>
              <a:rPr lang="en-US" dirty="0"/>
              <a:t> </a:t>
            </a:r>
            <a:r>
              <a:rPr lang="en-US" dirty="0" err="1"/>
              <a:t>välille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Pistokkeen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lähettää</a:t>
            </a:r>
            <a:r>
              <a:rPr lang="en-US" dirty="0"/>
              <a:t> ja </a:t>
            </a:r>
            <a:r>
              <a:rPr lang="en-US" dirty="0" err="1"/>
              <a:t>vastaanottaa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 fontScale="90000"/>
          </a:bodyPr>
          <a:lstStyle/>
          <a:p>
            <a:r>
              <a:rPr lang="en-US"/>
              <a:t>Bluetooth-</a:t>
            </a:r>
            <a:r>
              <a:rPr lang="en-US" err="1"/>
              <a:t>tuki</a:t>
            </a:r>
            <a:r>
              <a:rPr lang="en-US"/>
              <a:t> ja </a:t>
            </a:r>
            <a:r>
              <a:rPr lang="en-US" err="1"/>
              <a:t>aktivointi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30663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655782" y="1413164"/>
            <a:ext cx="9348975" cy="511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dirty="0"/>
              <a:t>      </a:t>
            </a:r>
            <a:r>
              <a:rPr lang="en-US" dirty="0" err="1">
                <a:latin typeface="Consolas"/>
              </a:rPr>
              <a:t>BluetoothAdapter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mBluetoothAdapter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BluetoothAdapter.getDefaultAdapter</a:t>
            </a:r>
            <a:r>
              <a:rPr lang="en-US" dirty="0">
                <a:latin typeface="Consolas"/>
              </a:rPr>
              <a:t>();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        if (</a:t>
            </a:r>
            <a:r>
              <a:rPr lang="en-US" dirty="0" err="1">
                <a:latin typeface="Consolas"/>
              </a:rPr>
              <a:t>mBluetoothAdapter</a:t>
            </a:r>
            <a:r>
              <a:rPr lang="en-US" dirty="0">
                <a:latin typeface="Consolas"/>
              </a:rPr>
              <a:t> == null) {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            // </a:t>
            </a:r>
            <a:r>
              <a:rPr lang="en-US" dirty="0" err="1">
                <a:latin typeface="Consolas"/>
              </a:rPr>
              <a:t>Laite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ei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tue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Bluetoothia</a:t>
            </a:r>
            <a:endParaRPr lang="en-US" dirty="0">
              <a:latin typeface="Consolas"/>
            </a:endParaRPr>
          </a:p>
          <a:p>
            <a:pPr lvl="1">
              <a:buNone/>
            </a:pPr>
            <a:r>
              <a:rPr lang="en-US" dirty="0">
                <a:latin typeface="Consolas"/>
              </a:rPr>
              <a:t>        }</a:t>
            </a:r>
          </a:p>
          <a:p>
            <a:pPr lvl="1">
              <a:buNone/>
            </a:pPr>
            <a:r>
              <a:rPr lang="en-US" dirty="0">
                <a:latin typeface="Consolas"/>
              </a:rPr>
              <a:t>Intent </a:t>
            </a:r>
            <a:r>
              <a:rPr lang="en-US" dirty="0" err="1">
                <a:latin typeface="Consolas"/>
              </a:rPr>
              <a:t>enableBluetooth</a:t>
            </a:r>
            <a:r>
              <a:rPr lang="en-US" dirty="0">
                <a:latin typeface="Consolas"/>
              </a:rPr>
              <a:t> = new Intent(</a:t>
            </a:r>
            <a:r>
              <a:rPr lang="en-US" dirty="0" err="1">
                <a:latin typeface="Consolas"/>
              </a:rPr>
              <a:t>BluetoothAdapter.</a:t>
            </a:r>
            <a:r>
              <a:rPr lang="en-US" i="1" dirty="0" err="1">
                <a:latin typeface="Consolas"/>
              </a:rPr>
              <a:t>ACTION_REQUEST_ENABLE</a:t>
            </a:r>
            <a:r>
              <a:rPr lang="en-US" dirty="0">
                <a:latin typeface="Consolas"/>
              </a:rPr>
              <a:t>);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dirty="0">
              <a:latin typeface="Consolas"/>
            </a:endParaRPr>
          </a:p>
          <a:p>
            <a:pPr lvl="1">
              <a:buNone/>
            </a:pPr>
            <a:r>
              <a:rPr lang="en-US" dirty="0" err="1">
                <a:latin typeface="Consolas"/>
              </a:rPr>
              <a:t>mActivity.startActivityForResult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enableBluetooth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MainActivity.</a:t>
            </a:r>
            <a:r>
              <a:rPr lang="en-US" i="1" dirty="0" err="1">
                <a:latin typeface="Consolas"/>
              </a:rPr>
              <a:t>ENABLE_BLUETOOTH_CODE</a:t>
            </a:r>
            <a:r>
              <a:rPr lang="en-US" dirty="0">
                <a:latin typeface="Consolas"/>
              </a:rPr>
              <a:t>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88AF-A9B9-4959-A77C-3CA2A52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13" y="327025"/>
            <a:ext cx="5658586" cy="931863"/>
          </a:xfrm>
        </p:spPr>
        <p:txBody>
          <a:bodyPr>
            <a:normAutofit/>
          </a:bodyPr>
          <a:lstStyle/>
          <a:p>
            <a:r>
              <a:rPr lang="en-US"/>
              <a:t>Bluetooth-</a:t>
            </a:r>
            <a:r>
              <a:rPr lang="en-US" err="1"/>
              <a:t>luvat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1DAB138-7529-476F-85E5-1B8D05F0D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05302"/>
              </p:ext>
            </p:extLst>
          </p:nvPr>
        </p:nvGraphicFramePr>
        <p:xfrm>
          <a:off x="8092611" y="200025"/>
          <a:ext cx="4761955" cy="631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603B9-F513-4BA3-A38C-E6EB534AFD65}"/>
              </a:ext>
            </a:extLst>
          </p:cNvPr>
          <p:cNvSpPr txBox="1">
            <a:spLocks/>
          </p:cNvSpPr>
          <p:nvPr/>
        </p:nvSpPr>
        <p:spPr>
          <a:xfrm>
            <a:off x="647700" y="1381125"/>
            <a:ext cx="8056181" cy="5216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1800"/>
              <a:t>      </a:t>
            </a:r>
            <a:r>
              <a:rPr lang="en-US" sz="1800" err="1">
                <a:latin typeface="Consolas"/>
              </a:rPr>
              <a:t>int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selfPermission</a:t>
            </a:r>
            <a:r>
              <a:rPr lang="en-US" sz="1800">
                <a:latin typeface="Consolas"/>
              </a:rPr>
              <a:t>=</a:t>
            </a:r>
            <a:r>
              <a:rPr lang="en-US" sz="1800" err="1">
                <a:latin typeface="Consolas"/>
              </a:rPr>
              <a:t>PermissionChecker</a:t>
            </a:r>
            <a:r>
              <a:rPr lang="en-US" sz="1800">
                <a:latin typeface="Consolas"/>
              </a:rPr>
              <a:t>.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en-US" sz="1800" i="1" err="1">
                <a:latin typeface="Consolas"/>
              </a:rPr>
              <a:t>checkSelfPermission</a:t>
            </a:r>
            <a:r>
              <a:rPr lang="en-US" sz="180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mContext.getApplicationContext</a:t>
            </a:r>
            <a:r>
              <a:rPr lang="en-US" sz="1800">
                <a:latin typeface="Consolas"/>
              </a:rPr>
              <a:t>(),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BLUETOOTH</a:t>
            </a:r>
            <a:r>
              <a:rPr lang="en-US" sz="1800">
                <a:latin typeface="Consolas"/>
              </a:rPr>
              <a:t>);</a:t>
            </a:r>
            <a:endParaRPr lang="en-US" sz="1800">
              <a:latin typeface="Corbel"/>
            </a:endParaRPr>
          </a:p>
          <a:p>
            <a:pPr lvl="1">
              <a:buNone/>
            </a:pPr>
            <a:r>
              <a:rPr lang="en-US" sz="1800">
                <a:latin typeface="Consolas"/>
              </a:rPr>
              <a:t>  …</a:t>
            </a:r>
          </a:p>
          <a:p>
            <a:pPr lvl="1">
              <a:buNone/>
            </a:pPr>
            <a:r>
              <a:rPr lang="en-US" sz="1800">
                <a:latin typeface="Consolas"/>
              </a:rPr>
              <a:t>if(</a:t>
            </a:r>
            <a:r>
              <a:rPr lang="en-US" sz="1800" err="1">
                <a:latin typeface="Consolas"/>
              </a:rPr>
              <a:t>selfPermission</a:t>
            </a:r>
            <a:r>
              <a:rPr lang="en-US" sz="1800">
                <a:latin typeface="Consolas"/>
              </a:rPr>
              <a:t> != </a:t>
            </a:r>
            <a:r>
              <a:rPr lang="en-US" sz="1800" err="1">
                <a:latin typeface="Consolas"/>
              </a:rPr>
              <a:t>PermissionChecker.</a:t>
            </a:r>
            <a:r>
              <a:rPr lang="en-US" sz="1800" i="1" err="1">
                <a:latin typeface="Consolas"/>
              </a:rPr>
              <a:t>PERMISSION_GRANTED</a:t>
            </a:r>
            <a:r>
              <a:rPr lang="en-US" sz="1800" i="1">
                <a:latin typeface="Consolas"/>
              </a:rPr>
              <a:t>){</a:t>
            </a:r>
            <a:endParaRPr lang="en-US"/>
          </a:p>
          <a:p>
            <a:pPr lvl="1">
              <a:buNone/>
            </a:pPr>
            <a:r>
              <a:rPr lang="en-US" sz="1800" err="1">
                <a:latin typeface="Consolas"/>
              </a:rPr>
              <a:t>ActivityCompat.</a:t>
            </a:r>
            <a:r>
              <a:rPr lang="en-US" sz="1800" i="1" err="1">
                <a:latin typeface="Consolas"/>
              </a:rPr>
              <a:t>requestPermissions</a:t>
            </a:r>
            <a:r>
              <a:rPr lang="en-US" sz="180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mActivity</a:t>
            </a:r>
            <a:r>
              <a:rPr lang="en-US" sz="1800">
                <a:latin typeface="Consolas"/>
              </a:rPr>
              <a:t>, new String[]{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BLUETOOTH</a:t>
            </a:r>
            <a:r>
              <a:rPr lang="en-US" sz="1800">
                <a:latin typeface="Consolas"/>
              </a:rPr>
              <a:t>,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BLUETOOTH_ADMIN</a:t>
            </a:r>
            <a:r>
              <a:rPr lang="en-US" sz="1800">
                <a:latin typeface="Consolas"/>
              </a:rPr>
              <a:t>,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ACCESS_FINE_LOCATION</a:t>
            </a:r>
            <a:r>
              <a:rPr lang="en-US" sz="1800">
                <a:latin typeface="Consolas"/>
              </a:rPr>
              <a:t>,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en-US" sz="1800">
                <a:latin typeface="Consolas"/>
              </a:rPr>
              <a:t>        </a:t>
            </a:r>
            <a:r>
              <a:rPr lang="en-US" sz="1800" err="1">
                <a:latin typeface="Consolas"/>
              </a:rPr>
              <a:t>Manifest.permission.</a:t>
            </a:r>
            <a:r>
              <a:rPr lang="en-US" sz="1800" i="1" err="1">
                <a:latin typeface="Consolas"/>
              </a:rPr>
              <a:t>ACCESS_COARSE_LOCATION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r>
              <a:rPr lang="en-US" sz="1800" i="1">
                <a:latin typeface="Consolas"/>
              </a:rPr>
              <a:t>}, </a:t>
            </a:r>
            <a:r>
              <a:rPr lang="en-US" sz="1800" i="1" err="1">
                <a:latin typeface="Consolas"/>
              </a:rPr>
              <a:t>MainActivity.ALLOW_BLUETOOTH_CODE</a:t>
            </a:r>
            <a:r>
              <a:rPr lang="en-US" sz="1800">
                <a:latin typeface="Consolas"/>
              </a:rPr>
              <a:t>);</a:t>
            </a:r>
            <a:endParaRPr lang="en-US" sz="1800"/>
          </a:p>
          <a:p>
            <a:pPr lvl="1">
              <a:buNone/>
            </a:pPr>
            <a:r>
              <a:rPr lang="en-US" sz="1800">
                <a:latin typeface="Consolas"/>
              </a:rPr>
              <a:t>}</a:t>
            </a:r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413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743</Words>
  <Application>Microsoft Office PowerPoint</Application>
  <PresentationFormat>Widescreen</PresentationFormat>
  <Paragraphs>212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Corbel</vt:lpstr>
      <vt:lpstr>Parallax</vt:lpstr>
      <vt:lpstr>Android Bluetooth API</vt:lpstr>
      <vt:lpstr>Yleistä</vt:lpstr>
      <vt:lpstr>Yleisiä Bluetooth-protokollia</vt:lpstr>
      <vt:lpstr>Android Bluetooth API:n vaatimuksia</vt:lpstr>
      <vt:lpstr>Yleisiä komponentit</vt:lpstr>
      <vt:lpstr>Bluetooth profiilit</vt:lpstr>
      <vt:lpstr>Bluetooth käyttöpolku</vt:lpstr>
      <vt:lpstr>Bluetooth-tuki ja aktivointi</vt:lpstr>
      <vt:lpstr>Bluetooth-luvat</vt:lpstr>
      <vt:lpstr>Discovery</vt:lpstr>
      <vt:lpstr>Discovery</vt:lpstr>
      <vt:lpstr>Pairing</vt:lpstr>
      <vt:lpstr>BluetoothSocket + tiedonsiirto</vt:lpstr>
      <vt:lpstr>Suojaus</vt:lpstr>
      <vt:lpstr>Huomioitavaa käytössä</vt:lpstr>
      <vt:lpstr>Bluetooth Low Energy</vt:lpstr>
      <vt:lpstr>Bluetooth hyödyt ja riskit</vt:lpstr>
      <vt:lpstr>Demo</vt:lpstr>
      <vt:lpstr>Kysyttävää?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Bluetooth API</dc:title>
  <cp:lastModifiedBy>Valtteri Seuranen</cp:lastModifiedBy>
  <cp:revision>3</cp:revision>
  <dcterms:modified xsi:type="dcterms:W3CDTF">2017-11-14T06:02:44Z</dcterms:modified>
</cp:coreProperties>
</file>