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83" r:id="rId6"/>
    <p:sldId id="284" r:id="rId7"/>
    <p:sldId id="291" r:id="rId8"/>
    <p:sldId id="292" r:id="rId9"/>
    <p:sldId id="289" r:id="rId10"/>
    <p:sldId id="285" r:id="rId11"/>
    <p:sldId id="286" r:id="rId12"/>
    <p:sldId id="287" r:id="rId13"/>
    <p:sldId id="288" r:id="rId14"/>
    <p:sldId id="290" r:id="rId15"/>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41D5BC7E-460B-4756-BC28-ECE2B14BCA2F}">
          <p14:sldIdLst>
            <p14:sldId id="256"/>
          </p14:sldIdLst>
        </p14:section>
        <p14:section name="Content" id="{E0EFD807-6FCF-497C-879A-B8709A7431BF}">
          <p14:sldIdLst>
            <p14:sldId id="283"/>
          </p14:sldIdLst>
        </p14:section>
        <p14:section name="Problem definition (Thuy)" id="{D25D080B-D959-43AC-8E95-EAB5122ECD3D}">
          <p14:sldIdLst>
            <p14:sldId id="284"/>
            <p14:sldId id="291"/>
            <p14:sldId id="292"/>
            <p14:sldId id="289"/>
          </p14:sldIdLst>
        </p14:section>
        <p14:section name="Literature review (Thien)" id="{CE882469-F117-4419-B452-339CCB041D31}">
          <p14:sldIdLst>
            <p14:sldId id="285"/>
          </p14:sldIdLst>
        </p14:section>
        <p14:section name="Implementation (Thuy)" id="{20183C8B-9659-4E02-AC51-6ABB2F69A0D8}">
          <p14:sldIdLst>
            <p14:sldId id="286"/>
          </p14:sldIdLst>
        </p14:section>
        <p14:section name="Experimental results (Qui)" id="{2C448E6D-5C55-49BD-92C4-C81DCEC8B8D3}">
          <p14:sldIdLst>
            <p14:sldId id="287"/>
          </p14:sldIdLst>
        </p14:section>
        <p14:section name="Demo (Phuong)" id="{7F2A6F28-B227-40F8-AC75-C25CD553ADC9}">
          <p14:sldIdLst>
            <p14:sldId id="288"/>
          </p14:sldIdLst>
        </p14:section>
        <p14:section name="Conclusion (Thuy)" id="{988E7349-BCF6-48A9-9932-C5E5F1058821}">
          <p14:sldIdLst>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15" d="100"/>
          <a:sy n="115" d="100"/>
        </p:scale>
        <p:origin x="372" y="114"/>
      </p:cViewPr>
      <p:guideLst>
        <p:guide orient="horz" pos="2160"/>
        <p:guide pos="3840"/>
      </p:guideLst>
    </p:cSldViewPr>
  </p:slideViewPr>
  <p:notesTextViewPr>
    <p:cViewPr>
      <p:scale>
        <a:sx n="1" d="1"/>
        <a:sy n="1" d="1"/>
      </p:scale>
      <p:origin x="0" y="0"/>
    </p:cViewPr>
  </p:notesTextViewPr>
  <p:notesViewPr>
    <p:cSldViewPr snapToGrid="0" showGuides="1">
      <p:cViewPr varScale="1">
        <p:scale>
          <a:sx n="100" d="100"/>
          <a:sy n="100" d="100"/>
        </p:scale>
        <p:origin x="355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dirty="0"/>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C1DA393-9828-451D-B59D-AF31BF583415}" type="datetime1">
              <a:rPr lang="vi-VN" smtClean="0"/>
              <a:pPr algn="r" rtl="0"/>
              <a:t>24/10/2018</a:t>
            </a:fld>
            <a:endParaRPr lang="vi-VN" dirty="0"/>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dirty="0"/>
          </a:p>
        </p:txBody>
      </p:sp>
      <p:sp>
        <p:nvSpPr>
          <p:cNvPr id="5" name="Chỗ dành sẵn cho Số hiệu Bản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vi-VN" smtClean="0"/>
              <a:pPr algn="r" rtl="0"/>
              <a:t>‹#›</a:t>
            </a:fld>
            <a:endParaRPr lang="vi-VN"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vi-VN" noProof="0" dirty="0"/>
          </a:p>
        </p:txBody>
      </p:sp>
      <p:sp>
        <p:nvSpPr>
          <p:cNvPr id="3" name="Chỗ dành sẵn cho Ngày tháng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2C7CCB19-F7A0-4D49-8961-E0D415DEE599}" type="datetime1">
              <a:rPr lang="vi-VN" smtClean="0"/>
              <a:pPr/>
              <a:t>24/10/2018</a:t>
            </a:fld>
            <a:endParaRPr lang="vi-VN" dirty="0"/>
          </a:p>
        </p:txBody>
      </p:sp>
      <p:sp>
        <p:nvSpPr>
          <p:cNvPr id="4" name="Chỗ dành sẵn cho Hình ảnh của Bản chiế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ỗ dành sẵ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vi-VN" noProof="0" dirty="0"/>
          </a:p>
        </p:txBody>
      </p:sp>
      <p:sp>
        <p:nvSpPr>
          <p:cNvPr id="7" name="Chỗ dành sẵn cho Số hiệu Bản chiế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vi-VN" smtClean="0"/>
              <a:pPr/>
              <a:t>‹#›</a:t>
            </a:fld>
            <a:endParaRPr lang="vi-V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a:t>
            </a:fld>
            <a:endParaRPr lang="vi-VN" dirty="0"/>
          </a:p>
        </p:txBody>
      </p:sp>
    </p:spTree>
    <p:extLst>
      <p:ext uri="{BB962C8B-B14F-4D97-AF65-F5344CB8AC3E}">
        <p14:creationId xmlns:p14="http://schemas.microsoft.com/office/powerpoint/2010/main" val="3547384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10</a:t>
            </a:fld>
            <a:endParaRPr lang="vi-VN" dirty="0"/>
          </a:p>
        </p:txBody>
      </p:sp>
    </p:spTree>
    <p:extLst>
      <p:ext uri="{BB962C8B-B14F-4D97-AF65-F5344CB8AC3E}">
        <p14:creationId xmlns:p14="http://schemas.microsoft.com/office/powerpoint/2010/main" val="426938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11</a:t>
            </a:fld>
            <a:endParaRPr lang="vi-VN" dirty="0"/>
          </a:p>
        </p:txBody>
      </p:sp>
    </p:spTree>
    <p:extLst>
      <p:ext uri="{BB962C8B-B14F-4D97-AF65-F5344CB8AC3E}">
        <p14:creationId xmlns:p14="http://schemas.microsoft.com/office/powerpoint/2010/main" val="364912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2</a:t>
            </a:fld>
            <a:endParaRPr lang="vi-VN" dirty="0"/>
          </a:p>
        </p:txBody>
      </p:sp>
    </p:spTree>
    <p:extLst>
      <p:ext uri="{BB962C8B-B14F-4D97-AF65-F5344CB8AC3E}">
        <p14:creationId xmlns:p14="http://schemas.microsoft.com/office/powerpoint/2010/main" val="143751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3</a:t>
            </a:fld>
            <a:endParaRPr lang="vi-VN" dirty="0"/>
          </a:p>
        </p:txBody>
      </p:sp>
    </p:spTree>
    <p:extLst>
      <p:ext uri="{BB962C8B-B14F-4D97-AF65-F5344CB8AC3E}">
        <p14:creationId xmlns:p14="http://schemas.microsoft.com/office/powerpoint/2010/main" val="140524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4</a:t>
            </a:fld>
            <a:endParaRPr lang="vi-VN" dirty="0"/>
          </a:p>
        </p:txBody>
      </p:sp>
    </p:spTree>
    <p:extLst>
      <p:ext uri="{BB962C8B-B14F-4D97-AF65-F5344CB8AC3E}">
        <p14:creationId xmlns:p14="http://schemas.microsoft.com/office/powerpoint/2010/main" val="3346633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5</a:t>
            </a:fld>
            <a:endParaRPr lang="vi-VN" dirty="0"/>
          </a:p>
        </p:txBody>
      </p:sp>
    </p:spTree>
    <p:extLst>
      <p:ext uri="{BB962C8B-B14F-4D97-AF65-F5344CB8AC3E}">
        <p14:creationId xmlns:p14="http://schemas.microsoft.com/office/powerpoint/2010/main" val="3329273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6</a:t>
            </a:fld>
            <a:endParaRPr lang="vi-VN" dirty="0"/>
          </a:p>
        </p:txBody>
      </p:sp>
    </p:spTree>
    <p:extLst>
      <p:ext uri="{BB962C8B-B14F-4D97-AF65-F5344CB8AC3E}">
        <p14:creationId xmlns:p14="http://schemas.microsoft.com/office/powerpoint/2010/main" val="489296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7</a:t>
            </a:fld>
            <a:endParaRPr lang="vi-VN" dirty="0"/>
          </a:p>
        </p:txBody>
      </p:sp>
    </p:spTree>
    <p:extLst>
      <p:ext uri="{BB962C8B-B14F-4D97-AF65-F5344CB8AC3E}">
        <p14:creationId xmlns:p14="http://schemas.microsoft.com/office/powerpoint/2010/main" val="416389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8</a:t>
            </a:fld>
            <a:endParaRPr lang="vi-VN" dirty="0"/>
          </a:p>
        </p:txBody>
      </p:sp>
    </p:spTree>
    <p:extLst>
      <p:ext uri="{BB962C8B-B14F-4D97-AF65-F5344CB8AC3E}">
        <p14:creationId xmlns:p14="http://schemas.microsoft.com/office/powerpoint/2010/main" val="149172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0A3C37BE-C303-496D-B5CD-85F2937540FC}" type="slidenum">
              <a:rPr lang="vi-VN" smtClean="0"/>
              <a:pPr/>
              <a:t>9</a:t>
            </a:fld>
            <a:endParaRPr lang="vi-VN" dirty="0"/>
          </a:p>
        </p:txBody>
      </p:sp>
    </p:spTree>
    <p:extLst>
      <p:ext uri="{BB962C8B-B14F-4D97-AF65-F5344CB8AC3E}">
        <p14:creationId xmlns:p14="http://schemas.microsoft.com/office/powerpoint/2010/main" val="19468396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060A8CA4-36E5-4CD4-A34F-F167FCBBC78C}" type="datetime1">
              <a:rPr lang="vi-VN" smtClean="0"/>
              <a:t>24/10/2018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Ảnh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n-US" noProof="0"/>
              <a:t>Click icon to add picture</a:t>
            </a:r>
            <a:endParaRPr lang="vi-VN" noProof="0" dirty="0"/>
          </a:p>
        </p:txBody>
      </p:sp>
      <p:sp>
        <p:nvSpPr>
          <p:cNvPr id="4" name="Chỗ dành sẵn cho Văn bản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8BB048DC-A00F-4E65-9A5D-82B972CAB3CE}" type="datetime1">
              <a:rPr lang="vi-VN" smtClean="0"/>
              <a:t>24/10/2018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7AB0F019-6EB6-48BF-9BCB-6162B0647208}" type="datetime1">
              <a:rPr lang="vi-VN" smtClean="0"/>
              <a:t>24/10/2018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372600" y="365125"/>
            <a:ext cx="1714500" cy="5811838"/>
          </a:xfrm>
        </p:spPr>
        <p:txBody>
          <a:bodyPr vert="eaVert" rtlCol="0"/>
          <a:lstStyle>
            <a:lvl1pPr rtl="0">
              <a:defRPr/>
            </a:lvl1pPr>
          </a:lstStyle>
          <a:p>
            <a:pPr rtl="0"/>
            <a:r>
              <a:rPr lang="en-US"/>
              <a:t>Click to edit Master title style</a:t>
            </a:r>
            <a:endParaRPr lang="vi-VN" noProof="0" dirty="0"/>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AA72C79E-A752-41F4-A780-2D5C71CEDA56}" type="datetime1">
              <a:rPr lang="vi-VN" smtClean="0"/>
              <a:t>24/10/2018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grpSp>
        <p:nvGrpSpPr>
          <p:cNvPr id="7" name="Nhóm 6"/>
          <p:cNvGrpSpPr/>
          <p:nvPr/>
        </p:nvGrpSpPr>
        <p:grpSpPr>
          <a:xfrm rot="5400000">
            <a:off x="6514047" y="3228843"/>
            <a:ext cx="5632704" cy="84403"/>
            <a:chOff x="1073150" y="1219201"/>
            <a:chExt cx="10058400" cy="63125"/>
          </a:xfrm>
        </p:grpSpPr>
        <p:cxnSp>
          <p:nvCxnSpPr>
            <p:cNvPr id="8" name="Đường nối Thẳ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ờng nối Thẳ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gày tháng 3"/>
          <p:cNvSpPr>
            <a:spLocks noGrp="1"/>
          </p:cNvSpPr>
          <p:nvPr>
            <p:ph type="dt" sz="half" idx="10"/>
          </p:nvPr>
        </p:nvSpPr>
        <p:spPr/>
        <p:txBody>
          <a:bodyPr rtlCol="0"/>
          <a:lstStyle>
            <a:lvl1pPr>
              <a:defRPr/>
            </a:lvl1pPr>
          </a:lstStyle>
          <a:p>
            <a:fld id="{E1977AAD-8913-4E47-8263-ED0930BDDBB2}" type="datetime1">
              <a:rPr lang="vi-VN" smtClean="0"/>
              <a:t>24/10/2018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rang chiếu Tiêu đề có Ảnh">
    <p:spTree>
      <p:nvGrpSpPr>
        <p:cNvPr id="1" name=""/>
        <p:cNvGrpSpPr/>
        <p:nvPr/>
      </p:nvGrpSpPr>
      <p:grpSpPr>
        <a:xfrm>
          <a:off x="0" y="0"/>
          <a:ext cx="0" cy="0"/>
          <a:chOff x="0" y="0"/>
          <a:chExt cx="0" cy="0"/>
        </a:xfrm>
      </p:grpSpPr>
      <p:grpSp>
        <p:nvGrpSpPr>
          <p:cNvPr id="13" name="Nhóm 12"/>
          <p:cNvGrpSpPr/>
          <p:nvPr/>
        </p:nvGrpSpPr>
        <p:grpSpPr>
          <a:xfrm rot="10800000">
            <a:off x="0" y="5645510"/>
            <a:ext cx="12192000" cy="63125"/>
            <a:chOff x="507492" y="1501519"/>
            <a:chExt cx="8129016" cy="63125"/>
          </a:xfrm>
        </p:grpSpPr>
        <p:cxnSp>
          <p:nvCxnSpPr>
            <p:cNvPr id="17" name="Đường nối Thẳ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ờng nối Thẳ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Nhóm 13"/>
          <p:cNvGrpSpPr/>
          <p:nvPr/>
        </p:nvGrpSpPr>
        <p:grpSpPr>
          <a:xfrm>
            <a:off x="0" y="1143000"/>
            <a:ext cx="12192000" cy="63125"/>
            <a:chOff x="507492" y="1501519"/>
            <a:chExt cx="8129016" cy="63125"/>
          </a:xfrm>
        </p:grpSpPr>
        <p:cxnSp>
          <p:nvCxnSpPr>
            <p:cNvPr id="15" name="Đường nối Thẳ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ờng nối Thẳ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ình chữ nhậ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8" name="Hình chữ nhậ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sp>
        <p:nvSpPr>
          <p:cNvPr id="2" name="Tiêu đề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en-US"/>
              <a:t>Click to edit Master title style</a:t>
            </a:r>
            <a:endParaRPr lang="vi-VN" noProof="0" dirty="0"/>
          </a:p>
        </p:txBody>
      </p:sp>
      <p:sp>
        <p:nvSpPr>
          <p:cNvPr id="3" name="Phụ đề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n-US" noProof="0"/>
              <a:t>Click to edit Master subtitle style</a:t>
            </a:r>
            <a:endParaRPr lang="vi-VN" noProof="0" dirty="0"/>
          </a:p>
        </p:txBody>
      </p:sp>
      <p:pic>
        <p:nvPicPr>
          <p:cNvPr id="10" name="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Chỗ dành sẵn cho Ảnh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en-US" noProof="0"/>
              <a:t>Click icon to add picture</a:t>
            </a:r>
            <a:endParaRPr lang="vi-VN" noProof="0" dirty="0"/>
          </a:p>
        </p:txBody>
      </p:sp>
      <p:sp>
        <p:nvSpPr>
          <p:cNvPr id="19" name="Văn bản Hướng dẫn"/>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vi-VN" sz="1200" b="1" i="1" noProof="0" dirty="0">
                <a:latin typeface="Arial" pitchFamily="34" charset="0"/>
                <a:cs typeface="Arial" pitchFamily="34" charset="0"/>
              </a:rPr>
              <a:t>LƯU Ý:</a:t>
            </a:r>
          </a:p>
          <a:p>
            <a:pPr rtl="0"/>
            <a:r>
              <a:rPr lang="vi-VN" sz="1200" i="1" noProof="0" dirty="0">
                <a:latin typeface="Arial" pitchFamily="34" charset="0"/>
                <a:cs typeface="Arial" pitchFamily="34" charset="0"/>
              </a:rPr>
              <a:t>Để thay đổi hình ảnh trên trang chiếu này, hãy chọn ảnh, rồi xóa ảnh đi. Sau đó bấm vào biểu tượng Ảnh trong chỗ dành sẵn để chèn ảnh riêng của bạn.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Đầu trang của Mục">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ờng nối Thẳ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ờng nối Thẳ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ình chữ nhậ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p>
          </p:txBody>
        </p:sp>
        <p:grpSp>
          <p:nvGrpSpPr>
            <p:cNvPr id="11" name="Nhóm 10"/>
            <p:cNvGrpSpPr/>
            <p:nvPr/>
          </p:nvGrpSpPr>
          <p:grpSpPr>
            <a:xfrm rot="10800000">
              <a:off x="647402" y="5645510"/>
              <a:ext cx="10838688" cy="63125"/>
              <a:chOff x="507492" y="1501519"/>
              <a:chExt cx="8129016" cy="63125"/>
            </a:xfrm>
          </p:grpSpPr>
          <p:cxnSp>
            <p:nvCxnSpPr>
              <p:cNvPr id="12" name="Đường nối Thẳ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ờng nối Thẳ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êu đề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vi-VN" dirty="0"/>
              <a:t>Bấm để sửa kiểu văn bản </a:t>
            </a:r>
            <a:r>
              <a:rPr lang="vi-VN" dirty="0" err="1"/>
              <a:t>Bản</a:t>
            </a:r>
            <a:r>
              <a:rPr lang="vi-VN" dirty="0"/>
              <a:t> cái</a:t>
            </a:r>
            <a:endParaRPr lang="vi-VN" noProof="0" dirty="0"/>
          </a:p>
        </p:txBody>
      </p:sp>
      <p:sp>
        <p:nvSpPr>
          <p:cNvPr id="4" name="Chỗ dành sẵn cho Ngày tháng 3"/>
          <p:cNvSpPr>
            <a:spLocks noGrp="1"/>
          </p:cNvSpPr>
          <p:nvPr>
            <p:ph type="dt" sz="half" idx="10"/>
          </p:nvPr>
        </p:nvSpPr>
        <p:spPr/>
        <p:txBody>
          <a:bodyPr rtlCol="0"/>
          <a:lstStyle>
            <a:lvl1pPr>
              <a:defRPr/>
            </a:lvl1pPr>
          </a:lstStyle>
          <a:p>
            <a:fld id="{B1CF4589-33A9-44F2-934C-40037835CE0B}" type="datetime1">
              <a:rPr lang="vi-VN" smtClean="0"/>
              <a:t>24/10/2018</a:t>
            </a:fld>
            <a:endParaRPr lang="vi-VN" dirty="0"/>
          </a:p>
        </p:txBody>
      </p:sp>
      <p:sp>
        <p:nvSpPr>
          <p:cNvPr id="5" name="Chỗ dành sẵn cho Chân trang 4"/>
          <p:cNvSpPr>
            <a:spLocks noGrp="1"/>
          </p:cNvSpPr>
          <p:nvPr>
            <p:ph type="ftr" sz="quarter" idx="11"/>
          </p:nvPr>
        </p:nvSpPr>
        <p:spPr/>
        <p:txBody>
          <a:bodyPr rtlCol="0"/>
          <a:lstStyle/>
          <a:p>
            <a:pPr rtl="0"/>
            <a:endParaRPr lang="vi-VN" noProof="0" dirty="0"/>
          </a:p>
        </p:txBody>
      </p:sp>
      <p:sp>
        <p:nvSpPr>
          <p:cNvPr id="6" name="Chỗ dành sẵn cho Số hiệu Bản chiếu 5"/>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pic>
        <p:nvPicPr>
          <p:cNvPr id="7" name="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ội dung 2"/>
          <p:cNvSpPr>
            <a:spLocks noGrp="1"/>
          </p:cNvSpPr>
          <p:nvPr>
            <p:ph sz="half" idx="1" hasCustomPrompt="1"/>
          </p:nvPr>
        </p:nvSpPr>
        <p:spPr>
          <a:xfrm>
            <a:off x="1104900" y="1600200"/>
            <a:ext cx="4914900" cy="4571999"/>
          </a:xfrm>
        </p:spPr>
        <p:txBody>
          <a:bodyPr rtlCol="0"/>
          <a:lstStyle>
            <a:lvl1pPr rtl="0">
              <a:defRPr/>
            </a:lvl1pPr>
            <a:lvl5pPr algn="l" rtl="0">
              <a:defRPr/>
            </a:lvl5pPr>
            <a:lvl6pPr algn="l" rtl="0">
              <a:defRPr/>
            </a:lvl6pPr>
            <a:lvl7pPr algn="l" rtl="0">
              <a:defRPr/>
            </a:lvl7pPr>
            <a:lvl8pPr algn="l" rtl="0">
              <a:defRPr/>
            </a:lvl8pPr>
            <a:lvl9pPr algn="l" rtl="0">
              <a:defRPr/>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Nội dung 3"/>
          <p:cNvSpPr>
            <a:spLocks noGrp="1"/>
          </p:cNvSpPr>
          <p:nvPr>
            <p:ph sz="half" idx="2" hasCustomPrompt="1"/>
          </p:nvPr>
        </p:nvSpPr>
        <p:spPr>
          <a:xfrm>
            <a:off x="6172200" y="1600200"/>
            <a:ext cx="4914900" cy="4571999"/>
          </a:xfrm>
        </p:spPr>
        <p:txBody>
          <a:bodyPr rtlCol="0"/>
          <a:lstStyle>
            <a:lvl1pPr rtl="0">
              <a:defRPr/>
            </a:lvl1pPr>
            <a:lvl5pPr algn="l" rtl="0">
              <a:defRPr/>
            </a:lvl5pPr>
            <a:lvl6pPr algn="l" rtl="0">
              <a:defRPr/>
            </a:lvl6pPr>
            <a:lvl7pPr algn="l" rtl="0">
              <a:defRPr/>
            </a:lvl7pPr>
            <a:lvl8pPr algn="l" rtl="0">
              <a:defRPr/>
            </a:lvl8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Ngày tháng 4"/>
          <p:cNvSpPr>
            <a:spLocks noGrp="1"/>
          </p:cNvSpPr>
          <p:nvPr>
            <p:ph type="dt" sz="half" idx="10"/>
          </p:nvPr>
        </p:nvSpPr>
        <p:spPr/>
        <p:txBody>
          <a:bodyPr rtlCol="0"/>
          <a:lstStyle>
            <a:lvl1pPr>
              <a:defRPr/>
            </a:lvl1pPr>
          </a:lstStyle>
          <a:p>
            <a:fld id="{EEA13401-1CA4-41A8-B145-43ED810E3FF3}" type="datetime1">
              <a:rPr lang="vi-VN" smtClean="0"/>
              <a:t>24/10/2018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Văn bản 2"/>
          <p:cNvSpPr>
            <a:spLocks noGrp="1"/>
          </p:cNvSpPr>
          <p:nvPr>
            <p:ph type="body" idx="1" hasCustomPrompt="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4" name="Chỗ dành sẵn cho Nội dung 3"/>
          <p:cNvSpPr>
            <a:spLocks noGrp="1"/>
          </p:cNvSpPr>
          <p:nvPr>
            <p:ph sz="half" idx="2" hasCustomPrompt="1"/>
          </p:nvPr>
        </p:nvSpPr>
        <p:spPr>
          <a:xfrm>
            <a:off x="110490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Văn bản 4"/>
          <p:cNvSpPr>
            <a:spLocks noGrp="1"/>
          </p:cNvSpPr>
          <p:nvPr>
            <p:ph type="body" sz="quarter" idx="3" hasCustomPrompt="1"/>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vi-VN" dirty="0"/>
              <a:t>Bấm để sửa kiểu văn bản </a:t>
            </a:r>
            <a:r>
              <a:rPr lang="vi-VN" dirty="0" err="1"/>
              <a:t>Bản</a:t>
            </a:r>
            <a:r>
              <a:rPr lang="vi-VN" dirty="0"/>
              <a:t> cái</a:t>
            </a:r>
            <a:endParaRPr lang="vi-VN" noProof="0" dirty="0"/>
          </a:p>
        </p:txBody>
      </p:sp>
      <p:sp>
        <p:nvSpPr>
          <p:cNvPr id="6" name="Chỗ dành sẵn cho Nội dung 5"/>
          <p:cNvSpPr>
            <a:spLocks noGrp="1"/>
          </p:cNvSpPr>
          <p:nvPr>
            <p:ph sz="quarter" idx="4" hasCustomPrompt="1"/>
          </p:nvPr>
        </p:nvSpPr>
        <p:spPr>
          <a:xfrm>
            <a:off x="6166110" y="2424112"/>
            <a:ext cx="4919472" cy="3748088"/>
          </a:xfrm>
        </p:spPr>
        <p:txBody>
          <a:bodyPr rtlCol="0"/>
          <a:lstStyle>
            <a:lvl1pPr rtl="0">
              <a:defRPr/>
            </a:lvl1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7" name="Chỗ dành sẵn cho Ngày tháng 6"/>
          <p:cNvSpPr>
            <a:spLocks noGrp="1"/>
          </p:cNvSpPr>
          <p:nvPr>
            <p:ph type="dt" sz="half" idx="10"/>
          </p:nvPr>
        </p:nvSpPr>
        <p:spPr/>
        <p:txBody>
          <a:bodyPr rtlCol="0"/>
          <a:lstStyle>
            <a:lvl1pPr>
              <a:defRPr/>
            </a:lvl1pPr>
          </a:lstStyle>
          <a:p>
            <a:fld id="{B6B78E12-15D3-4830-B800-32A97159B7D3}" type="datetime1">
              <a:rPr lang="vi-VN" smtClean="0"/>
              <a:t>24/10/2018</a:t>
            </a:fld>
            <a:endParaRPr lang="vi-VN" dirty="0"/>
          </a:p>
        </p:txBody>
      </p:sp>
      <p:sp>
        <p:nvSpPr>
          <p:cNvPr id="8" name="Chỗ dành sẵn cho Chân trang 7"/>
          <p:cNvSpPr>
            <a:spLocks noGrp="1"/>
          </p:cNvSpPr>
          <p:nvPr>
            <p:ph type="ftr" sz="quarter" idx="11"/>
          </p:nvPr>
        </p:nvSpPr>
        <p:spPr/>
        <p:txBody>
          <a:bodyPr rtlCol="0"/>
          <a:lstStyle/>
          <a:p>
            <a:pPr rtl="0"/>
            <a:endParaRPr lang="vi-VN" noProof="0" dirty="0"/>
          </a:p>
        </p:txBody>
      </p:sp>
      <p:sp>
        <p:nvSpPr>
          <p:cNvPr id="9" name="Chỗ dành sẵn cho Số hiệu Bản chiếu 8"/>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lvl1pPr rtl="0">
              <a:defRPr/>
            </a:lvl1pPr>
          </a:lstStyle>
          <a:p>
            <a:pPr rtl="0"/>
            <a:r>
              <a:rPr lang="en-US"/>
              <a:t>Click to edit Master title style</a:t>
            </a:r>
            <a:endParaRPr lang="vi-VN" noProof="0" dirty="0"/>
          </a:p>
        </p:txBody>
      </p:sp>
      <p:sp>
        <p:nvSpPr>
          <p:cNvPr id="3" name="Chỗ dành sẵn cho Ngày tháng 2"/>
          <p:cNvSpPr>
            <a:spLocks noGrp="1"/>
          </p:cNvSpPr>
          <p:nvPr>
            <p:ph type="dt" sz="half" idx="10"/>
          </p:nvPr>
        </p:nvSpPr>
        <p:spPr/>
        <p:txBody>
          <a:bodyPr rtlCol="0"/>
          <a:lstStyle>
            <a:lvl1pPr>
              <a:defRPr/>
            </a:lvl1pPr>
          </a:lstStyle>
          <a:p>
            <a:fld id="{52727B5C-D4FA-4672-9AB2-CAC3FB78006B}" type="datetime1">
              <a:rPr lang="vi-VN" smtClean="0"/>
              <a:t>24/10/2018</a:t>
            </a:fld>
            <a:endParaRPr lang="vi-VN" dirty="0"/>
          </a:p>
        </p:txBody>
      </p:sp>
      <p:sp>
        <p:nvSpPr>
          <p:cNvPr id="4" name="Chỗ dành sẵn cho Chân trang 3"/>
          <p:cNvSpPr>
            <a:spLocks noGrp="1"/>
          </p:cNvSpPr>
          <p:nvPr>
            <p:ph type="ftr" sz="quarter" idx="11"/>
          </p:nvPr>
        </p:nvSpPr>
        <p:spPr/>
        <p:txBody>
          <a:bodyPr rtlCol="0"/>
          <a:lstStyle/>
          <a:p>
            <a:pPr rtl="0"/>
            <a:endParaRPr lang="vi-VN" noProof="0" dirty="0"/>
          </a:p>
        </p:txBody>
      </p:sp>
      <p:sp>
        <p:nvSpPr>
          <p:cNvPr id="5" name="Chỗ dành sẵn cho Số hiệu Bản chiếu 4"/>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ỗ dành sẵn cho Ngày tháng 1"/>
          <p:cNvSpPr>
            <a:spLocks noGrp="1"/>
          </p:cNvSpPr>
          <p:nvPr>
            <p:ph type="dt" sz="half" idx="10"/>
          </p:nvPr>
        </p:nvSpPr>
        <p:spPr/>
        <p:txBody>
          <a:bodyPr rtlCol="0"/>
          <a:lstStyle>
            <a:lvl1pPr>
              <a:defRPr/>
            </a:lvl1pPr>
          </a:lstStyle>
          <a:p>
            <a:fld id="{5C79D4B6-09EC-466E-A27D-61A0BEC60615}" type="datetime1">
              <a:rPr lang="vi-VN" smtClean="0"/>
              <a:t>24/10/2018</a:t>
            </a:fld>
            <a:endParaRPr lang="vi-VN" dirty="0"/>
          </a:p>
        </p:txBody>
      </p:sp>
      <p:sp>
        <p:nvSpPr>
          <p:cNvPr id="3" name="Chỗ dành sẵn cho Chân trang 2"/>
          <p:cNvSpPr>
            <a:spLocks noGrp="1"/>
          </p:cNvSpPr>
          <p:nvPr>
            <p:ph type="ftr" sz="quarter" idx="11"/>
          </p:nvPr>
        </p:nvSpPr>
        <p:spPr/>
        <p:txBody>
          <a:bodyPr rtlCol="0"/>
          <a:lstStyle/>
          <a:p>
            <a:pPr rtl="0"/>
            <a:endParaRPr lang="vi-VN" noProof="0" dirty="0"/>
          </a:p>
        </p:txBody>
      </p:sp>
      <p:sp>
        <p:nvSpPr>
          <p:cNvPr id="4" name="Chỗ dành sẵn cho Số hiệu Bản chiếu 3"/>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nchor="b"/>
          <a:lstStyle>
            <a:lvl1pPr algn="l" rtl="0">
              <a:defRPr sz="3200"/>
            </a:lvl1pPr>
          </a:lstStyle>
          <a:p>
            <a:pPr rtl="0"/>
            <a:r>
              <a:rPr lang="en-US"/>
              <a:t>Click to edit Master title style</a:t>
            </a:r>
            <a:endParaRPr lang="vi-VN" noProof="0" dirty="0"/>
          </a:p>
        </p:txBody>
      </p:sp>
      <p:sp>
        <p:nvSpPr>
          <p:cNvPr id="3" name="Chỗ dành sẵn cho Nội dung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4" name="Chỗ dành sẵn cho Văn bản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vi-VN" dirty="0"/>
              <a:t>Bấm để sửa kiểu văn bản </a:t>
            </a:r>
            <a:r>
              <a:rPr lang="vi-VN" dirty="0" err="1"/>
              <a:t>Bản</a:t>
            </a:r>
            <a:r>
              <a:rPr lang="vi-VN" dirty="0"/>
              <a:t> cái</a:t>
            </a:r>
            <a:endParaRPr lang="vi-VN" noProof="0" dirty="0"/>
          </a:p>
        </p:txBody>
      </p:sp>
      <p:sp>
        <p:nvSpPr>
          <p:cNvPr id="5" name="Chỗ dành sẵn cho Ngày tháng 4"/>
          <p:cNvSpPr>
            <a:spLocks noGrp="1"/>
          </p:cNvSpPr>
          <p:nvPr>
            <p:ph type="dt" sz="half" idx="10"/>
          </p:nvPr>
        </p:nvSpPr>
        <p:spPr/>
        <p:txBody>
          <a:bodyPr rtlCol="0"/>
          <a:lstStyle>
            <a:lvl1pPr>
              <a:defRPr/>
            </a:lvl1pPr>
          </a:lstStyle>
          <a:p>
            <a:fld id="{9EC3EF93-EEE8-4795-954B-C706892E4F66}" type="datetime1">
              <a:rPr lang="vi-VN" smtClean="0"/>
              <a:t>24/10/2018</a:t>
            </a:fld>
            <a:endParaRPr lang="vi-VN" dirty="0"/>
          </a:p>
        </p:txBody>
      </p:sp>
      <p:sp>
        <p:nvSpPr>
          <p:cNvPr id="6" name="Chỗ dành sẵn cho Chân trang 5"/>
          <p:cNvSpPr>
            <a:spLocks noGrp="1"/>
          </p:cNvSpPr>
          <p:nvPr>
            <p:ph type="ftr" sz="quarter" idx="11"/>
          </p:nvPr>
        </p:nvSpPr>
        <p:spPr/>
        <p:txBody>
          <a:bodyPr rtlCol="0"/>
          <a:lstStyle/>
          <a:p>
            <a:pPr rtl="0"/>
            <a:endParaRPr lang="vi-VN" noProof="0" dirty="0"/>
          </a:p>
        </p:txBody>
      </p:sp>
      <p:sp>
        <p:nvSpPr>
          <p:cNvPr id="7" name="Chỗ dành sẵn cho Số hiệu Bản chiếu 6"/>
          <p:cNvSpPr>
            <a:spLocks noGrp="1"/>
          </p:cNvSpPr>
          <p:nvPr>
            <p:ph type="sldNum" sz="quarter" idx="12"/>
          </p:nvPr>
        </p:nvSpPr>
        <p:spPr/>
        <p:txBody>
          <a:bodyPr rtlCol="0"/>
          <a:lstStyle/>
          <a:p>
            <a:pPr rtl="0"/>
            <a:fld id="{0FF54DE5-C571-48E8-A5BC-B369434E2F44}" type="slidenum">
              <a:rPr lang="vi-VN" noProof="0" smtClean="0"/>
              <a:t>‹#›</a:t>
            </a:fld>
            <a:endParaRPr lang="vi-VN"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dirty="0"/>
              <a:t>Bấm để sửa kiểu tiêu đề Bản cái</a:t>
            </a:r>
            <a:endParaRPr lang="vi-VN" noProof="0" dirty="0"/>
          </a:p>
        </p:txBody>
      </p:sp>
      <p:sp>
        <p:nvSpPr>
          <p:cNvPr id="3" name="Chỗ dành sẵ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dirty="0"/>
              <a:t>Bấm để sửa kiểu văn bản </a:t>
            </a:r>
            <a:r>
              <a:rPr lang="vi-VN" dirty="0" err="1"/>
              <a:t>Bản</a:t>
            </a:r>
            <a:r>
              <a:rPr lang="vi-VN" dirty="0"/>
              <a:t> cái</a:t>
            </a:r>
            <a:endParaRPr lang="vi-VN" noProof="0" dirty="0"/>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a:p>
            <a:pPr lvl="5" rtl="0"/>
            <a:r>
              <a:rPr lang="vi-VN" noProof="0" dirty="0" err="1"/>
              <a:t>Mức</a:t>
            </a:r>
            <a:r>
              <a:rPr lang="vi-VN" noProof="0" dirty="0"/>
              <a:t> </a:t>
            </a:r>
            <a:r>
              <a:rPr lang="vi-VN" noProof="0" dirty="0" err="1"/>
              <a:t>sáu</a:t>
            </a:r>
            <a:endParaRPr lang="vi-VN" noProof="0" dirty="0"/>
          </a:p>
          <a:p>
            <a:pPr lvl="6" rtl="0"/>
            <a:r>
              <a:rPr lang="vi-VN" noProof="0" dirty="0" err="1"/>
              <a:t>Mức</a:t>
            </a:r>
            <a:r>
              <a:rPr lang="vi-VN" noProof="0" dirty="0"/>
              <a:t> </a:t>
            </a:r>
            <a:r>
              <a:rPr lang="vi-VN" noProof="0" dirty="0" err="1"/>
              <a:t>bảy</a:t>
            </a:r>
            <a:endParaRPr lang="vi-VN" noProof="0" dirty="0"/>
          </a:p>
          <a:p>
            <a:pPr lvl="7" rtl="0"/>
            <a:r>
              <a:rPr lang="vi-VN" noProof="0" dirty="0" err="1"/>
              <a:t>Mức</a:t>
            </a:r>
            <a:r>
              <a:rPr lang="vi-VN" noProof="0" dirty="0"/>
              <a:t> </a:t>
            </a:r>
            <a:r>
              <a:rPr lang="vi-VN" noProof="0" dirty="0" err="1"/>
              <a:t>tám</a:t>
            </a:r>
            <a:endParaRPr lang="vi-VN" noProof="0" dirty="0"/>
          </a:p>
          <a:p>
            <a:pPr lvl="8" rtl="0"/>
            <a:r>
              <a:rPr lang="vi-VN" noProof="0" dirty="0" err="1"/>
              <a:t>Mức</a:t>
            </a:r>
            <a:r>
              <a:rPr lang="vi-VN" noProof="0" dirty="0"/>
              <a:t> </a:t>
            </a:r>
            <a:r>
              <a:rPr lang="vi-VN" noProof="0" dirty="0" err="1"/>
              <a:t>chín</a:t>
            </a:r>
            <a:endParaRPr lang="vi-VN" noProof="0" dirty="0"/>
          </a:p>
        </p:txBody>
      </p:sp>
      <p:sp>
        <p:nvSpPr>
          <p:cNvPr id="4" name="Chỗ dành sẵn cho Ngày thá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fld id="{62804CE6-96A6-4530-899E-8F97DCB7022F}" type="datetime1">
              <a:rPr lang="vi-VN" smtClean="0"/>
              <a:t>24/10/2018</a:t>
            </a:fld>
            <a:endParaRPr lang="vi-VN" dirty="0"/>
          </a:p>
        </p:txBody>
      </p:sp>
      <p:sp>
        <p:nvSpPr>
          <p:cNvPr id="5" name="Chỗ dành sẵ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vi-VN" noProof="0" dirty="0"/>
          </a:p>
        </p:txBody>
      </p:sp>
      <p:sp>
        <p:nvSpPr>
          <p:cNvPr id="6" name="Chỗ dành sẵn cho Số hiệu Bản chiế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vi-VN" smtClean="0"/>
              <a:pPr/>
              <a:t>‹#›</a:t>
            </a:fld>
            <a:endParaRPr lang="vi-VN" dirty="0"/>
          </a:p>
        </p:txBody>
      </p:sp>
      <p:grpSp>
        <p:nvGrpSpPr>
          <p:cNvPr id="15" name="Nhóm 14"/>
          <p:cNvGrpSpPr/>
          <p:nvPr/>
        </p:nvGrpSpPr>
        <p:grpSpPr>
          <a:xfrm>
            <a:off x="1103376" y="1219201"/>
            <a:ext cx="9985248" cy="84403"/>
            <a:chOff x="1073150" y="1219201"/>
            <a:chExt cx="10058400" cy="63125"/>
          </a:xfrm>
        </p:grpSpPr>
        <p:cxnSp>
          <p:nvCxnSpPr>
            <p:cNvPr id="13" name="Đường nối Thẳ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ờng nối Thẳ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Calibri" panose="020F0502020204030204" pitchFamily="34" charset="0"/>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ntiAegis/Face-Attendance-Syste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ctrTitle"/>
          </p:nvPr>
        </p:nvSpPr>
        <p:spPr>
          <a:xfrm>
            <a:off x="0" y="2277534"/>
            <a:ext cx="7154333" cy="1288894"/>
          </a:xfrm>
        </p:spPr>
        <p:txBody>
          <a:bodyPr rtlCol="0" anchor="ctr">
            <a:noAutofit/>
          </a:bodyPr>
          <a:lstStyle/>
          <a:p>
            <a:pPr algn="ctr">
              <a:lnSpc>
                <a:spcPct val="150000"/>
              </a:lnSpc>
            </a:pPr>
            <a:r>
              <a:rPr lang="en-US" sz="2800" b="1" dirty="0" smtClean="0">
                <a:latin typeface="Arial" panose="020B0604020202020204" pitchFamily="34" charset="0"/>
                <a:cs typeface="Arial" panose="020B0604020202020204" pitchFamily="34" charset="0"/>
              </a:rPr>
              <a:t>Face Attendance Checking System</a:t>
            </a:r>
            <a:endParaRPr lang="en-US" sz="2800" b="1" dirty="0">
              <a:latin typeface="Arial" panose="020B0604020202020204" pitchFamily="34" charset="0"/>
              <a:cs typeface="Arial" panose="020B0604020202020204" pitchFamily="34" charset="0"/>
            </a:endParaRPr>
          </a:p>
        </p:txBody>
      </p:sp>
      <p:sp>
        <p:nvSpPr>
          <p:cNvPr id="7" name="Phụ đề 6"/>
          <p:cNvSpPr>
            <a:spLocks noGrp="1"/>
          </p:cNvSpPr>
          <p:nvPr>
            <p:ph type="subTitle" idx="1"/>
          </p:nvPr>
        </p:nvSpPr>
        <p:spPr>
          <a:xfrm>
            <a:off x="229787" y="3695888"/>
            <a:ext cx="6572362" cy="1708699"/>
          </a:xfrm>
        </p:spPr>
        <p:txBody>
          <a:bodyPr rtlCol="0">
            <a:noAutofit/>
          </a:bodyPr>
          <a:lstStyle/>
          <a:p>
            <a:pPr algn="ctr" rtl="0">
              <a:lnSpc>
                <a:spcPct val="170000"/>
              </a:lnSpc>
            </a:pPr>
            <a:r>
              <a:rPr lang="en-US" sz="2200" dirty="0" smtClean="0">
                <a:latin typeface="Arial" panose="020B0604020202020204" pitchFamily="34" charset="0"/>
              </a:rPr>
              <a:t>Course: Artificial Intelligence in Control Engineering</a:t>
            </a:r>
          </a:p>
          <a:p>
            <a:pPr algn="ctr" rtl="0">
              <a:lnSpc>
                <a:spcPct val="170000"/>
              </a:lnSpc>
            </a:pPr>
            <a:r>
              <a:rPr lang="en-US" sz="2200" dirty="0" smtClean="0">
                <a:latin typeface="Arial" panose="020B0604020202020204" pitchFamily="34" charset="0"/>
              </a:rPr>
              <a:t>Lecturer: </a:t>
            </a:r>
            <a:r>
              <a:rPr lang="en-US" sz="2200" dirty="0" err="1" smtClean="0">
                <a:latin typeface="Arial" panose="020B0604020202020204" pitchFamily="34" charset="0"/>
              </a:rPr>
              <a:t>Dr.Pham</a:t>
            </a:r>
            <a:r>
              <a:rPr lang="en-US" sz="2200" dirty="0" smtClean="0">
                <a:latin typeface="Arial" panose="020B0604020202020204" pitchFamily="34" charset="0"/>
              </a:rPr>
              <a:t> Viet </a:t>
            </a:r>
            <a:r>
              <a:rPr lang="en-US" sz="2200" dirty="0" err="1" smtClean="0">
                <a:latin typeface="Arial" panose="020B0604020202020204" pitchFamily="34" charset="0"/>
              </a:rPr>
              <a:t>Cuong</a:t>
            </a:r>
            <a:endParaRPr lang="en-US" sz="2200" dirty="0" smtClean="0">
              <a:latin typeface="Arial" panose="020B0604020202020204" pitchFamily="34" charset="0"/>
            </a:endParaRPr>
          </a:p>
          <a:p>
            <a:pPr algn="ctr" rtl="0">
              <a:lnSpc>
                <a:spcPct val="170000"/>
              </a:lnSpc>
            </a:pPr>
            <a:r>
              <a:rPr lang="en-US" sz="2200" dirty="0" smtClean="0">
                <a:latin typeface="Arial" panose="020B0604020202020204" pitchFamily="34" charset="0"/>
              </a:rPr>
              <a:t>Group: 09</a:t>
            </a:r>
            <a:endParaRPr lang="en-US" sz="2200" dirty="0">
              <a:latin typeface="Arial" panose="020B0604020202020204" pitchFamily="34" charset="0"/>
            </a:endParaRPr>
          </a:p>
        </p:txBody>
      </p:sp>
      <p:pic>
        <p:nvPicPr>
          <p:cNvPr id="13" name="Picture Placeholder 12"/>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a:stretch>
            <a:fillRect/>
          </a:stretch>
        </p:blipFill>
        <p:spPr>
          <a:xfrm>
            <a:off x="7154333" y="1310656"/>
            <a:ext cx="5037667" cy="4302744"/>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10</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Demo</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007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11</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Conclusion</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8821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2</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a:latin typeface="Arial" panose="020B0604020202020204" pitchFamily="34" charset="0"/>
                <a:cs typeface="Arial" panose="020B0604020202020204" pitchFamily="34" charset="0"/>
              </a:rPr>
              <a:t>Content</a:t>
            </a:r>
            <a:endParaRPr lang="vi-VN" sz="4000" dirty="0">
              <a:latin typeface="Arial" panose="020B0604020202020204" pitchFamily="34" charset="0"/>
              <a:cs typeface="Arial" panose="020B0604020202020204" pitchFamily="34" charset="0"/>
            </a:endParaRPr>
          </a:p>
        </p:txBody>
      </p:sp>
      <p:sp>
        <p:nvSpPr>
          <p:cNvPr id="3" name="TextBox 2"/>
          <p:cNvSpPr txBox="1"/>
          <p:nvPr/>
        </p:nvSpPr>
        <p:spPr>
          <a:xfrm>
            <a:off x="1778925" y="1338350"/>
            <a:ext cx="4854632" cy="470898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000" dirty="0" smtClean="0"/>
              <a:t>Problem definition</a:t>
            </a:r>
          </a:p>
          <a:p>
            <a:pPr marL="285750" indent="-285750">
              <a:lnSpc>
                <a:spcPct val="200000"/>
              </a:lnSpc>
              <a:buFont typeface="Arial" panose="020B0604020202020204" pitchFamily="34" charset="0"/>
              <a:buChar char="•"/>
            </a:pPr>
            <a:r>
              <a:rPr lang="en-US" sz="3000" dirty="0" smtClean="0"/>
              <a:t>Literature review</a:t>
            </a:r>
          </a:p>
          <a:p>
            <a:pPr marL="285750" indent="-285750">
              <a:lnSpc>
                <a:spcPct val="200000"/>
              </a:lnSpc>
              <a:buFont typeface="Arial" panose="020B0604020202020204" pitchFamily="34" charset="0"/>
              <a:buChar char="•"/>
            </a:pPr>
            <a:r>
              <a:rPr lang="en-US" sz="3000" dirty="0" smtClean="0"/>
              <a:t>Implementation</a:t>
            </a:r>
          </a:p>
          <a:p>
            <a:pPr marL="285750" indent="-285750">
              <a:lnSpc>
                <a:spcPct val="200000"/>
              </a:lnSpc>
              <a:buFont typeface="Arial" panose="020B0604020202020204" pitchFamily="34" charset="0"/>
              <a:buChar char="•"/>
            </a:pPr>
            <a:r>
              <a:rPr lang="en-US" sz="3000" dirty="0" smtClean="0"/>
              <a:t>Experimental results</a:t>
            </a:r>
          </a:p>
          <a:p>
            <a:pPr marL="285750" indent="-285750">
              <a:lnSpc>
                <a:spcPct val="200000"/>
              </a:lnSpc>
              <a:buFont typeface="Arial" panose="020B0604020202020204" pitchFamily="34" charset="0"/>
              <a:buChar char="•"/>
            </a:pPr>
            <a:r>
              <a:rPr lang="en-US" sz="3000" dirty="0" smtClean="0"/>
              <a:t>Demo</a:t>
            </a:r>
            <a:endParaRPr lang="en-US" sz="3000" dirty="0"/>
          </a:p>
        </p:txBody>
      </p:sp>
    </p:spTree>
    <p:extLst>
      <p:ext uri="{BB962C8B-B14F-4D97-AF65-F5344CB8AC3E}">
        <p14:creationId xmlns:p14="http://schemas.microsoft.com/office/powerpoint/2010/main" val="3926675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3</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Problem definition</a:t>
            </a:r>
            <a:endParaRPr lang="vi-VN" sz="4000" dirty="0">
              <a:latin typeface="Arial" panose="020B0604020202020204" pitchFamily="34" charset="0"/>
              <a:cs typeface="Arial" panose="020B0604020202020204" pitchFamily="34" charset="0"/>
            </a:endParaRPr>
          </a:p>
        </p:txBody>
      </p:sp>
      <p:pic>
        <p:nvPicPr>
          <p:cNvPr id="2052" name="Picture 4" descr="Image result for biometr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 y="1534589"/>
            <a:ext cx="3417224" cy="22769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biometric iri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702" y="1534589"/>
            <a:ext cx="2357880" cy="22769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biometric vo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7161" y="1534589"/>
            <a:ext cx="3628422" cy="227697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face recognit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44485" y="4172989"/>
            <a:ext cx="3870505" cy="218336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walk recogni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2246" y="4172989"/>
            <a:ext cx="3638936" cy="218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239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4</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Problem definition</a:t>
            </a:r>
            <a:endParaRPr lang="vi-VN" sz="4000" dirty="0">
              <a:latin typeface="Arial" panose="020B0604020202020204" pitchFamily="34" charset="0"/>
              <a:cs typeface="Arial" panose="020B0604020202020204" pitchFamily="34" charset="0"/>
            </a:endParaRPr>
          </a:p>
        </p:txBody>
      </p:sp>
      <p:grpSp>
        <p:nvGrpSpPr>
          <p:cNvPr id="15" name="Group 14"/>
          <p:cNvGrpSpPr/>
          <p:nvPr/>
        </p:nvGrpSpPr>
        <p:grpSpPr>
          <a:xfrm>
            <a:off x="2114896" y="1414544"/>
            <a:ext cx="7960690" cy="5383164"/>
            <a:chOff x="2121609" y="1306479"/>
            <a:chExt cx="7960690" cy="5383164"/>
          </a:xfrm>
        </p:grpSpPr>
        <p:pic>
          <p:nvPicPr>
            <p:cNvPr id="9" name="Picture 10" descr="Image result for face recogni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7080" y="3214112"/>
              <a:ext cx="2436322" cy="13743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facebook auto ta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783" r="11069"/>
            <a:stretch/>
          </p:blipFill>
          <p:spPr bwMode="auto">
            <a:xfrm>
              <a:off x="2121609" y="3214112"/>
              <a:ext cx="2053244" cy="137433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urveillance camer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5629" y="3214112"/>
              <a:ext cx="2066670" cy="137433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9" idx="1"/>
              <a:endCxn id="3076" idx="3"/>
            </p:cNvCxnSpPr>
            <p:nvPr/>
          </p:nvCxnSpPr>
          <p:spPr>
            <a:xfrm flipH="1">
              <a:off x="4174853" y="3901280"/>
              <a:ext cx="70222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9" idx="3"/>
              <a:endCxn id="3078" idx="1"/>
            </p:cNvCxnSpPr>
            <p:nvPr/>
          </p:nvCxnSpPr>
          <p:spPr>
            <a:xfrm>
              <a:off x="7313402" y="3901280"/>
              <a:ext cx="702227"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080" name="Picture 8" descr="Image result for face attendance checking"/>
            <p:cNvPicPr>
              <a:picLocks noChangeAspect="1" noChangeArrowheads="1"/>
            </p:cNvPicPr>
            <p:nvPr/>
          </p:nvPicPr>
          <p:blipFill rotWithShape="1">
            <a:blip r:embed="rId6">
              <a:extLst>
                <a:ext uri="{28A0092B-C50C-407E-A947-70E740481C1C}">
                  <a14:useLocalDpi xmlns:a14="http://schemas.microsoft.com/office/drawing/2010/main" val="0"/>
                </a:ext>
              </a:extLst>
            </a:blip>
            <a:srcRect l="4671" t="20967" r="3914" b="10184"/>
            <a:stretch/>
          </p:blipFill>
          <p:spPr bwMode="auto">
            <a:xfrm>
              <a:off x="5142851" y="5255062"/>
              <a:ext cx="1904779" cy="143458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9" idx="2"/>
              <a:endCxn id="3080" idx="0"/>
            </p:cNvCxnSpPr>
            <p:nvPr/>
          </p:nvCxnSpPr>
          <p:spPr>
            <a:xfrm>
              <a:off x="6095241" y="4588448"/>
              <a:ext cx="0" cy="6666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082" name="Picture 10" descr="Image result for application of face recogni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9622" y="1306479"/>
              <a:ext cx="1991238" cy="124101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stCxn id="9" idx="0"/>
              <a:endCxn id="3082" idx="2"/>
            </p:cNvCxnSpPr>
            <p:nvPr/>
          </p:nvCxnSpPr>
          <p:spPr>
            <a:xfrm flipV="1">
              <a:off x="6095241" y="2547498"/>
              <a:ext cx="0" cy="66661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333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5</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Problem definition</a:t>
            </a:r>
            <a:endParaRPr lang="vi-VN" sz="4000" dirty="0">
              <a:latin typeface="Arial" panose="020B0604020202020204" pitchFamily="34" charset="0"/>
              <a:cs typeface="Arial" panose="020B0604020202020204" pitchFamily="34" charset="0"/>
            </a:endParaRPr>
          </a:p>
        </p:txBody>
      </p:sp>
      <p:pic>
        <p:nvPicPr>
          <p:cNvPr id="4098" name="Picture 2" descr="Image result for face recognition 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116" y="2228446"/>
            <a:ext cx="80962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07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6</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Members</a:t>
            </a:r>
            <a:endParaRPr lang="vi-VN" sz="4000" dirty="0">
              <a:latin typeface="Arial" panose="020B0604020202020204" pitchFamily="34" charset="0"/>
              <a:cs typeface="Arial" panose="020B0604020202020204" pitchFamily="34" charset="0"/>
            </a:endParaRPr>
          </a:p>
        </p:txBody>
      </p:sp>
      <p:sp>
        <p:nvSpPr>
          <p:cNvPr id="2" name="TextBox 1"/>
          <p:cNvSpPr txBox="1"/>
          <p:nvPr/>
        </p:nvSpPr>
        <p:spPr>
          <a:xfrm>
            <a:off x="5444836" y="803830"/>
            <a:ext cx="5785658" cy="369332"/>
          </a:xfrm>
          <a:prstGeom prst="rect">
            <a:avLst/>
          </a:prstGeom>
          <a:noFill/>
        </p:spPr>
        <p:txBody>
          <a:bodyPr wrap="square" rtlCol="0">
            <a:spAutoFit/>
          </a:bodyPr>
          <a:lstStyle/>
          <a:p>
            <a:r>
              <a:rPr lang="en-US" dirty="0">
                <a:hlinkClick r:id="rId3"/>
              </a:rPr>
              <a:t>https://</a:t>
            </a:r>
            <a:r>
              <a:rPr lang="en-US" dirty="0" smtClean="0">
                <a:hlinkClick r:id="rId3"/>
              </a:rPr>
              <a:t>github.com/AntiAegis/Face-Attendance-System</a:t>
            </a:r>
            <a:r>
              <a:rPr lang="en-US" dirty="0" smtClean="0"/>
              <a:t>  </a:t>
            </a:r>
            <a:endParaRPr lang="en-US" dirty="0"/>
          </a:p>
        </p:txBody>
      </p:sp>
    </p:spTree>
    <p:extLst>
      <p:ext uri="{BB962C8B-B14F-4D97-AF65-F5344CB8AC3E}">
        <p14:creationId xmlns:p14="http://schemas.microsoft.com/office/powerpoint/2010/main" val="2834615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7</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Literature review</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348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8</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Implementation</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4304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rtl="0"/>
            <a:fld id="{0FF54DE5-C571-48E8-A5BC-B369434E2F44}" type="slidenum">
              <a:rPr lang="vi-VN" noProof="0" smtClean="0"/>
              <a:t>9</a:t>
            </a:fld>
            <a:endParaRPr lang="vi-VN" noProof="0" dirty="0"/>
          </a:p>
        </p:txBody>
      </p:sp>
      <p:sp>
        <p:nvSpPr>
          <p:cNvPr id="16" name="Tiêu đề 1"/>
          <p:cNvSpPr>
            <a:spLocks noGrp="1"/>
          </p:cNvSpPr>
          <p:nvPr>
            <p:ph type="title"/>
          </p:nvPr>
        </p:nvSpPr>
        <p:spPr>
          <a:xfrm>
            <a:off x="1104900" y="76200"/>
            <a:ext cx="9980682" cy="1096962"/>
          </a:xfrm>
        </p:spPr>
        <p:txBody>
          <a:bodyPr rtlCol="0">
            <a:normAutofit/>
          </a:bodyPr>
          <a:lstStyle/>
          <a:p>
            <a:pPr rtl="0"/>
            <a:r>
              <a:rPr lang="en-US" sz="4000" dirty="0" smtClean="0">
                <a:latin typeface="Arial" panose="020B0604020202020204" pitchFamily="34" charset="0"/>
                <a:cs typeface="Arial" panose="020B0604020202020204" pitchFamily="34" charset="0"/>
              </a:rPr>
              <a:t>Experimental results</a:t>
            </a:r>
            <a:endParaRPr lang="vi-V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0579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0_TF03431380_TF03431380.potx" id="{C036A917-E961-44C2-9BC6-1F08E19C8455}" vid="{E1C850FF-6984-4B98-95AE-A2745C024BEE}"/>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www.w3.org/XML/1998/namespace"/>
    <ds:schemaRef ds:uri="http://purl.org/dc/terms/"/>
    <ds:schemaRef ds:uri="4873beb7-5857-4685-be1f-d57550cc96cc"/>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66</Words>
  <Application>Microsoft Office PowerPoint</Application>
  <PresentationFormat>Widescreen</PresentationFormat>
  <Paragraphs>41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Euphemia</vt:lpstr>
      <vt:lpstr>Times New Roman</vt:lpstr>
      <vt:lpstr>Wingdings</vt:lpstr>
      <vt:lpstr>Văn học 16x9</vt:lpstr>
      <vt:lpstr>Face Attendance Checking System</vt:lpstr>
      <vt:lpstr>Content</vt:lpstr>
      <vt:lpstr>Problem definition</vt:lpstr>
      <vt:lpstr>Problem definition</vt:lpstr>
      <vt:lpstr>Problem definition</vt:lpstr>
      <vt:lpstr>Members</vt:lpstr>
      <vt:lpstr>Literature review</vt:lpstr>
      <vt:lpstr>Implementation</vt:lpstr>
      <vt:lpstr>Experimental results</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NHẬN DIỆN KHUÔN MẶT TRÊN KIT RASPBERRY PI 3</dc:title>
  <dc:creator/>
  <cp:lastModifiedBy/>
  <cp:revision>3</cp:revision>
  <dcterms:created xsi:type="dcterms:W3CDTF">2018-05-20T03:08:33Z</dcterms:created>
  <dcterms:modified xsi:type="dcterms:W3CDTF">2018-10-24T14:49:32Z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