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4F8DFC-917C-4AA6-837F-256A5FD6F1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Food Forcasting Analysis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F0A63D4-B1D3-4711-8418-68955A17FA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3/27/2022 2:59:28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" id="2" name="slide2">
            <a:extLst>
              <a:ext uri="{FF2B5EF4-FFF2-40B4-BE49-F238E27FC236}">
                <a16:creationId xmlns:a16="http://schemas.microsoft.com/office/drawing/2014/main" id="{4652B83C-DBBA-45AD-B0AC-A0ED8690B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" id="3" name="slide3">
            <a:extLst>
              <a:ext uri="{FF2B5EF4-FFF2-40B4-BE49-F238E27FC236}">
                <a16:creationId xmlns:a16="http://schemas.microsoft.com/office/drawing/2014/main" id="{8C09BBEE-C338-4EC5-958A-A481618988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6" id="4" name="slide4">
            <a:extLst>
              <a:ext uri="{FF2B5EF4-FFF2-40B4-BE49-F238E27FC236}">
                <a16:creationId xmlns:a16="http://schemas.microsoft.com/office/drawing/2014/main" id="{983ED344-E9F1-4C9D-BE61-E9A1331F8A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7" id="5" name="slide5">
            <a:extLst>
              <a:ext uri="{FF2B5EF4-FFF2-40B4-BE49-F238E27FC236}">
                <a16:creationId xmlns:a16="http://schemas.microsoft.com/office/drawing/2014/main" id="{BD5FABD7-D274-428F-AC4A-AC075C0E7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8" id="6" name="slide6">
            <a:extLst>
              <a:ext uri="{FF2B5EF4-FFF2-40B4-BE49-F238E27FC236}">
                <a16:creationId xmlns:a16="http://schemas.microsoft.com/office/drawing/2014/main" id="{0D0BABF7-4F0C-4035-84AB-A2C22DECD1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9" id="7" name="slide7">
            <a:extLst>
              <a:ext uri="{FF2B5EF4-FFF2-40B4-BE49-F238E27FC236}">
                <a16:creationId xmlns:a16="http://schemas.microsoft.com/office/drawing/2014/main" id="{B38E4603-3449-45CA-81E5-5B275F95B9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2022-03-26T21:29:29Z</dcterms:created>
  <dcterms:modified xsi:type="dcterms:W3CDTF">2022-03-26T21:29:29Z</dcterms:modified>
</cp:coreProperties>
</file>