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77" r:id="rId1"/>
  </p:sldMasterIdLst>
  <p:sldIdLst>
    <p:sldId id="257" r:id="rId2"/>
    <p:sldId id="258" r:id="rId3"/>
    <p:sldId id="260" r:id="rId4"/>
    <p:sldId id="261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1041C-FD8A-4E3D-B61D-703798A02CED}" v="2374" dt="2019-09-01T11:54:56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648"/>
  </p:normalViewPr>
  <p:slideViewPr>
    <p:cSldViewPr snapToGrid="0" snapToObjects="1">
      <p:cViewPr>
        <p:scale>
          <a:sx n="100" d="100"/>
          <a:sy n="100" d="100"/>
        </p:scale>
        <p:origin x="89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Offner" userId="aa4a7f5f0af66eef" providerId="LiveId" clId="{83F37299-2F90-EC46-9A55-D637DBCA68A0}"/>
    <pc:docChg chg="undo custSel addSld modSld">
      <pc:chgData name="Robert Offner" userId="aa4a7f5f0af66eef" providerId="LiveId" clId="{83F37299-2F90-EC46-9A55-D637DBCA68A0}" dt="2019-08-19T15:29:59.344" v="1073" actId="478"/>
      <pc:docMkLst>
        <pc:docMk/>
      </pc:docMkLst>
      <pc:sldChg chg="addSp modSp">
        <pc:chgData name="Robert Offner" userId="aa4a7f5f0af66eef" providerId="LiveId" clId="{83F37299-2F90-EC46-9A55-D637DBCA68A0}" dt="2019-08-19T15:29:02.781" v="1013" actId="1036"/>
        <pc:sldMkLst>
          <pc:docMk/>
          <pc:sldMk cId="2737261487" sldId="258"/>
        </pc:sldMkLst>
        <pc:spChg chg="mod">
          <ac:chgData name="Robert Offner" userId="aa4a7f5f0af66eef" providerId="LiveId" clId="{83F37299-2F90-EC46-9A55-D637DBCA68A0}" dt="2019-08-19T15:09:50.032" v="491" actId="20577"/>
          <ac:spMkLst>
            <pc:docMk/>
            <pc:sldMk cId="2737261487" sldId="258"/>
            <ac:spMk id="2" creationId="{A348320F-5F57-E14E-B5D0-6D33D4F1758E}"/>
          </ac:spMkLst>
        </pc:spChg>
        <pc:spChg chg="mod">
          <ac:chgData name="Robert Offner" userId="aa4a7f5f0af66eef" providerId="LiveId" clId="{83F37299-2F90-EC46-9A55-D637DBCA68A0}" dt="2019-08-19T15:26:24.745" v="929" actId="14100"/>
          <ac:spMkLst>
            <pc:docMk/>
            <pc:sldMk cId="2737261487" sldId="258"/>
            <ac:spMk id="3" creationId="{F9452571-C5B1-C949-84D8-AED48A1FBD9D}"/>
          </ac:spMkLst>
        </pc:spChg>
        <pc:spChg chg="mod">
          <ac:chgData name="Robert Offner" userId="aa4a7f5f0af66eef" providerId="LiveId" clId="{83F37299-2F90-EC46-9A55-D637DBCA68A0}" dt="2019-08-19T15:29:02.781" v="1013" actId="1036"/>
          <ac:spMkLst>
            <pc:docMk/>
            <pc:sldMk cId="2737261487" sldId="258"/>
            <ac:spMk id="12" creationId="{19889688-2EE0-9843-B453-F0E9A2FDC24D}"/>
          </ac:spMkLst>
        </pc:spChg>
        <pc:spChg chg="add mod">
          <ac:chgData name="Robert Offner" userId="aa4a7f5f0af66eef" providerId="LiveId" clId="{83F37299-2F90-EC46-9A55-D637DBCA68A0}" dt="2019-08-19T15:29:02.781" v="1013" actId="1036"/>
          <ac:spMkLst>
            <pc:docMk/>
            <pc:sldMk cId="2737261487" sldId="258"/>
            <ac:spMk id="18" creationId="{2886A590-34BA-3F48-811D-C61CE3A931B3}"/>
          </ac:spMkLst>
        </pc:spChg>
        <pc:spChg chg="add mod">
          <ac:chgData name="Robert Offner" userId="aa4a7f5f0af66eef" providerId="LiveId" clId="{83F37299-2F90-EC46-9A55-D637DBCA68A0}" dt="2019-08-19T15:29:02.781" v="1013" actId="1036"/>
          <ac:spMkLst>
            <pc:docMk/>
            <pc:sldMk cId="2737261487" sldId="258"/>
            <ac:spMk id="19" creationId="{E03689E7-8F58-0341-A21E-0B9E92B21977}"/>
          </ac:spMkLst>
        </pc:spChg>
        <pc:spChg chg="add mod">
          <ac:chgData name="Robert Offner" userId="aa4a7f5f0af66eef" providerId="LiveId" clId="{83F37299-2F90-EC46-9A55-D637DBCA68A0}" dt="2019-08-19T15:29:02.781" v="1013" actId="1036"/>
          <ac:spMkLst>
            <pc:docMk/>
            <pc:sldMk cId="2737261487" sldId="258"/>
            <ac:spMk id="20" creationId="{7F950FA5-CCAB-1049-BE94-10D09B9F867D}"/>
          </ac:spMkLst>
        </pc:spChg>
        <pc:spChg chg="add mod">
          <ac:chgData name="Robert Offner" userId="aa4a7f5f0af66eef" providerId="LiveId" clId="{83F37299-2F90-EC46-9A55-D637DBCA68A0}" dt="2019-08-19T15:29:02.781" v="1013" actId="1036"/>
          <ac:spMkLst>
            <pc:docMk/>
            <pc:sldMk cId="2737261487" sldId="258"/>
            <ac:spMk id="21" creationId="{4C8AB136-A35C-3B41-9645-1A69C7A44F01}"/>
          </ac:spMkLst>
        </pc:spChg>
        <pc:spChg chg="add mod">
          <ac:chgData name="Robert Offner" userId="aa4a7f5f0af66eef" providerId="LiveId" clId="{83F37299-2F90-EC46-9A55-D637DBCA68A0}" dt="2019-08-19T15:29:02.781" v="1013" actId="1036"/>
          <ac:spMkLst>
            <pc:docMk/>
            <pc:sldMk cId="2737261487" sldId="258"/>
            <ac:spMk id="22" creationId="{18DE2F0F-16EB-F54F-AD97-C692C8E66F82}"/>
          </ac:spMkLst>
        </pc:spChg>
        <pc:spChg chg="add mod">
          <ac:chgData name="Robert Offner" userId="aa4a7f5f0af66eef" providerId="LiveId" clId="{83F37299-2F90-EC46-9A55-D637DBCA68A0}" dt="2019-08-19T15:29:02.781" v="1013" actId="1036"/>
          <ac:spMkLst>
            <pc:docMk/>
            <pc:sldMk cId="2737261487" sldId="258"/>
            <ac:spMk id="30" creationId="{D2A3BE0D-5917-F14D-8614-8380C11BF678}"/>
          </ac:spMkLst>
        </pc:spChg>
        <pc:spChg chg="add mod">
          <ac:chgData name="Robert Offner" userId="aa4a7f5f0af66eef" providerId="LiveId" clId="{83F37299-2F90-EC46-9A55-D637DBCA68A0}" dt="2019-08-19T15:29:02.781" v="1013" actId="1036"/>
          <ac:spMkLst>
            <pc:docMk/>
            <pc:sldMk cId="2737261487" sldId="258"/>
            <ac:spMk id="31" creationId="{8ECB7077-A32A-2944-A3F4-E4DA34348FBB}"/>
          </ac:spMkLst>
        </pc:spChg>
        <pc:spChg chg="add mod">
          <ac:chgData name="Robert Offner" userId="aa4a7f5f0af66eef" providerId="LiveId" clId="{83F37299-2F90-EC46-9A55-D637DBCA68A0}" dt="2019-08-19T15:29:02.781" v="1013" actId="1036"/>
          <ac:spMkLst>
            <pc:docMk/>
            <pc:sldMk cId="2737261487" sldId="258"/>
            <ac:spMk id="32" creationId="{D0E6D488-931D-6D45-88E0-8E0612F684B2}"/>
          </ac:spMkLst>
        </pc:spChg>
        <pc:spChg chg="add mod">
          <ac:chgData name="Robert Offner" userId="aa4a7f5f0af66eef" providerId="LiveId" clId="{83F37299-2F90-EC46-9A55-D637DBCA68A0}" dt="2019-08-19T15:29:02.781" v="1013" actId="1036"/>
          <ac:spMkLst>
            <pc:docMk/>
            <pc:sldMk cId="2737261487" sldId="258"/>
            <ac:spMk id="33" creationId="{37F974A5-AFE6-3946-9B18-0B446A857A62}"/>
          </ac:spMkLst>
        </pc:spChg>
        <pc:spChg chg="add mod">
          <ac:chgData name="Robert Offner" userId="aa4a7f5f0af66eef" providerId="LiveId" clId="{83F37299-2F90-EC46-9A55-D637DBCA68A0}" dt="2019-08-19T15:29:02.781" v="1013" actId="1036"/>
          <ac:spMkLst>
            <pc:docMk/>
            <pc:sldMk cId="2737261487" sldId="258"/>
            <ac:spMk id="34" creationId="{0D1CF367-51E0-A846-9E34-1A84940953FD}"/>
          </ac:spMkLst>
        </pc:spChg>
        <pc:cxnChg chg="add mod">
          <ac:chgData name="Robert Offner" userId="aa4a7f5f0af66eef" providerId="LiveId" clId="{83F37299-2F90-EC46-9A55-D637DBCA68A0}" dt="2019-08-19T15:29:02.781" v="1013" actId="1036"/>
          <ac:cxnSpMkLst>
            <pc:docMk/>
            <pc:sldMk cId="2737261487" sldId="258"/>
            <ac:cxnSpMk id="24" creationId="{8E4C2145-C67E-5349-A4F2-7B51000DB877}"/>
          </ac:cxnSpMkLst>
        </pc:cxnChg>
        <pc:cxnChg chg="add mod">
          <ac:chgData name="Robert Offner" userId="aa4a7f5f0af66eef" providerId="LiveId" clId="{83F37299-2F90-EC46-9A55-D637DBCA68A0}" dt="2019-08-19T15:29:02.781" v="1013" actId="1036"/>
          <ac:cxnSpMkLst>
            <pc:docMk/>
            <pc:sldMk cId="2737261487" sldId="258"/>
            <ac:cxnSpMk id="25" creationId="{09CCD5C7-E967-0C47-8382-EF733B4D82AD}"/>
          </ac:cxnSpMkLst>
        </pc:cxnChg>
        <pc:cxnChg chg="add mod">
          <ac:chgData name="Robert Offner" userId="aa4a7f5f0af66eef" providerId="LiveId" clId="{83F37299-2F90-EC46-9A55-D637DBCA68A0}" dt="2019-08-19T15:29:02.781" v="1013" actId="1036"/>
          <ac:cxnSpMkLst>
            <pc:docMk/>
            <pc:sldMk cId="2737261487" sldId="258"/>
            <ac:cxnSpMk id="27" creationId="{3563F9C3-FBB2-0442-8549-01C0BCD83C39}"/>
          </ac:cxnSpMkLst>
        </pc:cxnChg>
        <pc:cxnChg chg="add mod">
          <ac:chgData name="Robert Offner" userId="aa4a7f5f0af66eef" providerId="LiveId" clId="{83F37299-2F90-EC46-9A55-D637DBCA68A0}" dt="2019-08-19T15:29:02.781" v="1013" actId="1036"/>
          <ac:cxnSpMkLst>
            <pc:docMk/>
            <pc:sldMk cId="2737261487" sldId="258"/>
            <ac:cxnSpMk id="28" creationId="{41DC3804-AA66-3C4F-9775-C0287CA04BF7}"/>
          </ac:cxnSpMkLst>
        </pc:cxnChg>
      </pc:sldChg>
      <pc:sldChg chg="delSp modSp add">
        <pc:chgData name="Robert Offner" userId="aa4a7f5f0af66eef" providerId="LiveId" clId="{83F37299-2F90-EC46-9A55-D637DBCA68A0}" dt="2019-08-19T15:29:59.344" v="1073" actId="478"/>
        <pc:sldMkLst>
          <pc:docMk/>
          <pc:sldMk cId="587124194" sldId="259"/>
        </pc:sldMkLst>
        <pc:spChg chg="mod">
          <ac:chgData name="Robert Offner" userId="aa4a7f5f0af66eef" providerId="LiveId" clId="{83F37299-2F90-EC46-9A55-D637DBCA68A0}" dt="2019-08-19T15:10:00.710" v="500" actId="20577"/>
          <ac:spMkLst>
            <pc:docMk/>
            <pc:sldMk cId="587124194" sldId="259"/>
            <ac:spMk id="2" creationId="{A348320F-5F57-E14E-B5D0-6D33D4F1758E}"/>
          </ac:spMkLst>
        </pc:spChg>
        <pc:spChg chg="mod">
          <ac:chgData name="Robert Offner" userId="aa4a7f5f0af66eef" providerId="LiveId" clId="{83F37299-2F90-EC46-9A55-D637DBCA68A0}" dt="2019-08-19T15:29:51.624" v="1072" actId="20577"/>
          <ac:spMkLst>
            <pc:docMk/>
            <pc:sldMk cId="587124194" sldId="259"/>
            <ac:spMk id="3" creationId="{F9452571-C5B1-C949-84D8-AED48A1FBD9D}"/>
          </ac:spMkLst>
        </pc:spChg>
        <pc:spChg chg="del">
          <ac:chgData name="Robert Offner" userId="aa4a7f5f0af66eef" providerId="LiveId" clId="{83F37299-2F90-EC46-9A55-D637DBCA68A0}" dt="2019-08-19T15:29:59.344" v="1073" actId="478"/>
          <ac:spMkLst>
            <pc:docMk/>
            <pc:sldMk cId="587124194" sldId="259"/>
            <ac:spMk id="12" creationId="{19889688-2EE0-9843-B453-F0E9A2FDC24D}"/>
          </ac:spMkLst>
        </pc:spChg>
        <pc:spChg chg="del">
          <ac:chgData name="Robert Offner" userId="aa4a7f5f0af66eef" providerId="LiveId" clId="{83F37299-2F90-EC46-9A55-D637DBCA68A0}" dt="2019-08-19T15:29:59.344" v="1073" actId="478"/>
          <ac:spMkLst>
            <pc:docMk/>
            <pc:sldMk cId="587124194" sldId="259"/>
            <ac:spMk id="18" creationId="{2886A590-34BA-3F48-811D-C61CE3A931B3}"/>
          </ac:spMkLst>
        </pc:spChg>
        <pc:spChg chg="del">
          <ac:chgData name="Robert Offner" userId="aa4a7f5f0af66eef" providerId="LiveId" clId="{83F37299-2F90-EC46-9A55-D637DBCA68A0}" dt="2019-08-19T15:29:59.344" v="1073" actId="478"/>
          <ac:spMkLst>
            <pc:docMk/>
            <pc:sldMk cId="587124194" sldId="259"/>
            <ac:spMk id="19" creationId="{E03689E7-8F58-0341-A21E-0B9E92B21977}"/>
          </ac:spMkLst>
        </pc:spChg>
        <pc:spChg chg="del">
          <ac:chgData name="Robert Offner" userId="aa4a7f5f0af66eef" providerId="LiveId" clId="{83F37299-2F90-EC46-9A55-D637DBCA68A0}" dt="2019-08-19T15:29:59.344" v="1073" actId="478"/>
          <ac:spMkLst>
            <pc:docMk/>
            <pc:sldMk cId="587124194" sldId="259"/>
            <ac:spMk id="20" creationId="{7F950FA5-CCAB-1049-BE94-10D09B9F867D}"/>
          </ac:spMkLst>
        </pc:spChg>
        <pc:spChg chg="del">
          <ac:chgData name="Robert Offner" userId="aa4a7f5f0af66eef" providerId="LiveId" clId="{83F37299-2F90-EC46-9A55-D637DBCA68A0}" dt="2019-08-19T15:29:59.344" v="1073" actId="478"/>
          <ac:spMkLst>
            <pc:docMk/>
            <pc:sldMk cId="587124194" sldId="259"/>
            <ac:spMk id="21" creationId="{4C8AB136-A35C-3B41-9645-1A69C7A44F01}"/>
          </ac:spMkLst>
        </pc:spChg>
        <pc:spChg chg="del">
          <ac:chgData name="Robert Offner" userId="aa4a7f5f0af66eef" providerId="LiveId" clId="{83F37299-2F90-EC46-9A55-D637DBCA68A0}" dt="2019-08-19T15:29:59.344" v="1073" actId="478"/>
          <ac:spMkLst>
            <pc:docMk/>
            <pc:sldMk cId="587124194" sldId="259"/>
            <ac:spMk id="22" creationId="{18DE2F0F-16EB-F54F-AD97-C692C8E66F82}"/>
          </ac:spMkLst>
        </pc:spChg>
        <pc:spChg chg="del">
          <ac:chgData name="Robert Offner" userId="aa4a7f5f0af66eef" providerId="LiveId" clId="{83F37299-2F90-EC46-9A55-D637DBCA68A0}" dt="2019-08-19T15:29:59.344" v="1073" actId="478"/>
          <ac:spMkLst>
            <pc:docMk/>
            <pc:sldMk cId="587124194" sldId="259"/>
            <ac:spMk id="30" creationId="{D2A3BE0D-5917-F14D-8614-8380C11BF678}"/>
          </ac:spMkLst>
        </pc:spChg>
        <pc:spChg chg="del">
          <ac:chgData name="Robert Offner" userId="aa4a7f5f0af66eef" providerId="LiveId" clId="{83F37299-2F90-EC46-9A55-D637DBCA68A0}" dt="2019-08-19T15:29:59.344" v="1073" actId="478"/>
          <ac:spMkLst>
            <pc:docMk/>
            <pc:sldMk cId="587124194" sldId="259"/>
            <ac:spMk id="31" creationId="{8ECB7077-A32A-2944-A3F4-E4DA34348FBB}"/>
          </ac:spMkLst>
        </pc:spChg>
        <pc:spChg chg="del">
          <ac:chgData name="Robert Offner" userId="aa4a7f5f0af66eef" providerId="LiveId" clId="{83F37299-2F90-EC46-9A55-D637DBCA68A0}" dt="2019-08-19T15:29:59.344" v="1073" actId="478"/>
          <ac:spMkLst>
            <pc:docMk/>
            <pc:sldMk cId="587124194" sldId="259"/>
            <ac:spMk id="32" creationId="{D0E6D488-931D-6D45-88E0-8E0612F684B2}"/>
          </ac:spMkLst>
        </pc:spChg>
        <pc:spChg chg="del">
          <ac:chgData name="Robert Offner" userId="aa4a7f5f0af66eef" providerId="LiveId" clId="{83F37299-2F90-EC46-9A55-D637DBCA68A0}" dt="2019-08-19T15:29:59.344" v="1073" actId="478"/>
          <ac:spMkLst>
            <pc:docMk/>
            <pc:sldMk cId="587124194" sldId="259"/>
            <ac:spMk id="33" creationId="{37F974A5-AFE6-3946-9B18-0B446A857A62}"/>
          </ac:spMkLst>
        </pc:spChg>
        <pc:spChg chg="del">
          <ac:chgData name="Robert Offner" userId="aa4a7f5f0af66eef" providerId="LiveId" clId="{83F37299-2F90-EC46-9A55-D637DBCA68A0}" dt="2019-08-19T15:29:59.344" v="1073" actId="478"/>
          <ac:spMkLst>
            <pc:docMk/>
            <pc:sldMk cId="587124194" sldId="259"/>
            <ac:spMk id="34" creationId="{0D1CF367-51E0-A846-9E34-1A84940953FD}"/>
          </ac:spMkLst>
        </pc:spChg>
        <pc:cxnChg chg="del">
          <ac:chgData name="Robert Offner" userId="aa4a7f5f0af66eef" providerId="LiveId" clId="{83F37299-2F90-EC46-9A55-D637DBCA68A0}" dt="2019-08-19T15:29:59.344" v="1073" actId="478"/>
          <ac:cxnSpMkLst>
            <pc:docMk/>
            <pc:sldMk cId="587124194" sldId="259"/>
            <ac:cxnSpMk id="24" creationId="{8E4C2145-C67E-5349-A4F2-7B51000DB877}"/>
          </ac:cxnSpMkLst>
        </pc:cxnChg>
        <pc:cxnChg chg="del">
          <ac:chgData name="Robert Offner" userId="aa4a7f5f0af66eef" providerId="LiveId" clId="{83F37299-2F90-EC46-9A55-D637DBCA68A0}" dt="2019-08-19T15:29:59.344" v="1073" actId="478"/>
          <ac:cxnSpMkLst>
            <pc:docMk/>
            <pc:sldMk cId="587124194" sldId="259"/>
            <ac:cxnSpMk id="25" creationId="{09CCD5C7-E967-0C47-8382-EF733B4D82AD}"/>
          </ac:cxnSpMkLst>
        </pc:cxnChg>
        <pc:cxnChg chg="del">
          <ac:chgData name="Robert Offner" userId="aa4a7f5f0af66eef" providerId="LiveId" clId="{83F37299-2F90-EC46-9A55-D637DBCA68A0}" dt="2019-08-19T15:29:59.344" v="1073" actId="478"/>
          <ac:cxnSpMkLst>
            <pc:docMk/>
            <pc:sldMk cId="587124194" sldId="259"/>
            <ac:cxnSpMk id="27" creationId="{3563F9C3-FBB2-0442-8549-01C0BCD83C39}"/>
          </ac:cxnSpMkLst>
        </pc:cxnChg>
        <pc:cxnChg chg="del">
          <ac:chgData name="Robert Offner" userId="aa4a7f5f0af66eef" providerId="LiveId" clId="{83F37299-2F90-EC46-9A55-D637DBCA68A0}" dt="2019-08-19T15:29:59.344" v="1073" actId="478"/>
          <ac:cxnSpMkLst>
            <pc:docMk/>
            <pc:sldMk cId="587124194" sldId="259"/>
            <ac:cxnSpMk id="28" creationId="{41DC3804-AA66-3C4F-9775-C0287CA04BF7}"/>
          </ac:cxnSpMkLst>
        </pc:cxnChg>
      </pc:sldChg>
    </pc:docChg>
  </pc:docChgLst>
  <pc:docChgLst>
    <pc:chgData name="Robert Offner" userId="aa4a7f5f0af66eef" providerId="LiveId" clId="{0EB1041C-FD8A-4E3D-B61D-703798A02CED}"/>
    <pc:docChg chg="undo custSel mod addSld delSld modSld">
      <pc:chgData name="Robert Offner" userId="aa4a7f5f0af66eef" providerId="LiveId" clId="{0EB1041C-FD8A-4E3D-B61D-703798A02CED}" dt="2019-09-01T11:44:05.947" v="3439"/>
      <pc:docMkLst>
        <pc:docMk/>
      </pc:docMkLst>
      <pc:sldChg chg="modSp modTransition modAnim">
        <pc:chgData name="Robert Offner" userId="aa4a7f5f0af66eef" providerId="LiveId" clId="{0EB1041C-FD8A-4E3D-B61D-703798A02CED}" dt="2019-09-01T10:02:23.335" v="1689"/>
        <pc:sldMkLst>
          <pc:docMk/>
          <pc:sldMk cId="1921256962" sldId="257"/>
        </pc:sldMkLst>
        <pc:spChg chg="mod">
          <ac:chgData name="Robert Offner" userId="aa4a7f5f0af66eef" providerId="LiveId" clId="{0EB1041C-FD8A-4E3D-B61D-703798A02CED}" dt="2019-09-01T09:45:37.580" v="1285" actId="114"/>
          <ac:spMkLst>
            <pc:docMk/>
            <pc:sldMk cId="1921256962" sldId="257"/>
            <ac:spMk id="3" creationId="{F9452571-C5B1-C949-84D8-AED48A1FBD9D}"/>
          </ac:spMkLst>
        </pc:spChg>
        <pc:spChg chg="mod">
          <ac:chgData name="Robert Offner" userId="aa4a7f5f0af66eef" providerId="LiveId" clId="{0EB1041C-FD8A-4E3D-B61D-703798A02CED}" dt="2019-09-01T09:43:20.534" v="1225" actId="20577"/>
          <ac:spMkLst>
            <pc:docMk/>
            <pc:sldMk cId="1921256962" sldId="257"/>
            <ac:spMk id="11" creationId="{3E273771-71D0-BD4B-A793-3BBB098DFBBD}"/>
          </ac:spMkLst>
        </pc:spChg>
      </pc:sldChg>
      <pc:sldChg chg="addSp delSp modSp modTransition modAnim">
        <pc:chgData name="Robert Offner" userId="aa4a7f5f0af66eef" providerId="LiveId" clId="{0EB1041C-FD8A-4E3D-B61D-703798A02CED}" dt="2019-09-01T09:58:21.896" v="1679" actId="14100"/>
        <pc:sldMkLst>
          <pc:docMk/>
          <pc:sldMk cId="2737261487" sldId="258"/>
        </pc:sldMkLst>
        <pc:spChg chg="mod">
          <ac:chgData name="Robert Offner" userId="aa4a7f5f0af66eef" providerId="LiveId" clId="{0EB1041C-FD8A-4E3D-B61D-703798A02CED}" dt="2019-09-01T09:53:14.823" v="1590" actId="108"/>
          <ac:spMkLst>
            <pc:docMk/>
            <pc:sldMk cId="2737261487" sldId="258"/>
            <ac:spMk id="3" creationId="{F9452571-C5B1-C949-84D8-AED48A1FBD9D}"/>
          </ac:spMkLst>
        </pc:spChg>
        <pc:spChg chg="add mod">
          <ac:chgData name="Robert Offner" userId="aa4a7f5f0af66eef" providerId="LiveId" clId="{0EB1041C-FD8A-4E3D-B61D-703798A02CED}" dt="2019-09-01T09:58:11.768" v="1659" actId="1076"/>
          <ac:spMkLst>
            <pc:docMk/>
            <pc:sldMk cId="2737261487" sldId="258"/>
            <ac:spMk id="4" creationId="{482D3D5A-EC8C-4E9B-A9DA-6C81521A4EEF}"/>
          </ac:spMkLst>
        </pc:spChg>
        <pc:spChg chg="add del mod">
          <ac:chgData name="Robert Offner" userId="aa4a7f5f0af66eef" providerId="LiveId" clId="{0EB1041C-FD8A-4E3D-B61D-703798A02CED}" dt="2019-09-01T09:46:52.613" v="1294"/>
          <ac:spMkLst>
            <pc:docMk/>
            <pc:sldMk cId="2737261487" sldId="258"/>
            <ac:spMk id="5" creationId="{33CD81DD-A37E-4369-BC0A-4FF0872BD68A}"/>
          </ac:spMkLst>
        </pc:spChg>
        <pc:spChg chg="add del">
          <ac:chgData name="Robert Offner" userId="aa4a7f5f0af66eef" providerId="LiveId" clId="{0EB1041C-FD8A-4E3D-B61D-703798A02CED}" dt="2019-09-01T09:47:05.797" v="1307"/>
          <ac:spMkLst>
            <pc:docMk/>
            <pc:sldMk cId="2737261487" sldId="258"/>
            <ac:spMk id="6" creationId="{AB9A6B4C-302A-4C99-A21B-04995B52D842}"/>
          </ac:spMkLst>
        </pc:spChg>
        <pc:spChg chg="add mod">
          <ac:chgData name="Robert Offner" userId="aa4a7f5f0af66eef" providerId="LiveId" clId="{0EB1041C-FD8A-4E3D-B61D-703798A02CED}" dt="2019-09-01T09:55:37.935" v="1635" actId="1076"/>
          <ac:spMkLst>
            <pc:docMk/>
            <pc:sldMk cId="2737261487" sldId="258"/>
            <ac:spMk id="7" creationId="{3B7E8A44-02FD-4B60-9731-32AE9B85C367}"/>
          </ac:spMkLst>
        </pc:spChg>
        <pc:spChg chg="add del">
          <ac:chgData name="Robert Offner" userId="aa4a7f5f0af66eef" providerId="LiveId" clId="{0EB1041C-FD8A-4E3D-B61D-703798A02CED}" dt="2019-09-01T09:54:14.563" v="1601"/>
          <ac:spMkLst>
            <pc:docMk/>
            <pc:sldMk cId="2737261487" sldId="258"/>
            <ac:spMk id="8" creationId="{12F55FD0-B507-439D-AE05-B8D13A2C85F0}"/>
          </ac:spMkLst>
        </pc:spChg>
        <pc:spChg chg="add mod">
          <ac:chgData name="Robert Offner" userId="aa4a7f5f0af66eef" providerId="LiveId" clId="{0EB1041C-FD8A-4E3D-B61D-703798A02CED}" dt="2019-09-01T09:55:46.126" v="1637" actId="1076"/>
          <ac:spMkLst>
            <pc:docMk/>
            <pc:sldMk cId="2737261487" sldId="258"/>
            <ac:spMk id="9" creationId="{6AF7E447-FF25-447C-95B4-A50281B9007E}"/>
          </ac:spMkLst>
        </pc:spChg>
        <pc:spChg chg="add del">
          <ac:chgData name="Robert Offner" userId="aa4a7f5f0af66eef" providerId="LiveId" clId="{0EB1041C-FD8A-4E3D-B61D-703798A02CED}" dt="2019-09-01T09:54:38.639" v="1613"/>
          <ac:spMkLst>
            <pc:docMk/>
            <pc:sldMk cId="2737261487" sldId="258"/>
            <ac:spMk id="10" creationId="{EA8E9CD7-CE52-491C-B13C-EB32E6F19D4D}"/>
          </ac:spMkLst>
        </pc:spChg>
        <pc:spChg chg="add mod">
          <ac:chgData name="Robert Offner" userId="aa4a7f5f0af66eef" providerId="LiveId" clId="{0EB1041C-FD8A-4E3D-B61D-703798A02CED}" dt="2019-09-01T09:55:42.607" v="1636" actId="1076"/>
          <ac:spMkLst>
            <pc:docMk/>
            <pc:sldMk cId="2737261487" sldId="258"/>
            <ac:spMk id="11" creationId="{F1337AE0-165E-4585-8030-5EF04D04DE5A}"/>
          </ac:spMkLst>
        </pc:spChg>
        <pc:spChg chg="mod">
          <ac:chgData name="Robert Offner" userId="aa4a7f5f0af66eef" providerId="LiveId" clId="{0EB1041C-FD8A-4E3D-B61D-703798A02CED}" dt="2019-09-01T09:55:51.558" v="1650" actId="1037"/>
          <ac:spMkLst>
            <pc:docMk/>
            <pc:sldMk cId="2737261487" sldId="258"/>
            <ac:spMk id="12" creationId="{19889688-2EE0-9843-B453-F0E9A2FDC24D}"/>
          </ac:spMkLst>
        </pc:spChg>
        <pc:spChg chg="add del">
          <ac:chgData name="Robert Offner" userId="aa4a7f5f0af66eef" providerId="LiveId" clId="{0EB1041C-FD8A-4E3D-B61D-703798A02CED}" dt="2019-09-01T09:55:20.657" v="1629"/>
          <ac:spMkLst>
            <pc:docMk/>
            <pc:sldMk cId="2737261487" sldId="258"/>
            <ac:spMk id="13" creationId="{92D99EBE-7C41-4D91-8D07-129B987121B3}"/>
          </ac:spMkLst>
        </pc:spChg>
        <pc:spChg chg="add mod">
          <ac:chgData name="Robert Offner" userId="aa4a7f5f0af66eef" providerId="LiveId" clId="{0EB1041C-FD8A-4E3D-B61D-703798A02CED}" dt="2019-09-01T09:55:26.759" v="1631" actId="1076"/>
          <ac:spMkLst>
            <pc:docMk/>
            <pc:sldMk cId="2737261487" sldId="258"/>
            <ac:spMk id="14" creationId="{921D95BE-5E8E-4BF6-8757-D873853C1DDD}"/>
          </ac:spMkLst>
        </pc:spChg>
        <pc:spChg chg="mod">
          <ac:chgData name="Robert Offner" userId="aa4a7f5f0af66eef" providerId="LiveId" clId="{0EB1041C-FD8A-4E3D-B61D-703798A02CED}" dt="2019-09-01T09:54:57" v="1623" actId="1076"/>
          <ac:spMkLst>
            <pc:docMk/>
            <pc:sldMk cId="2737261487" sldId="258"/>
            <ac:spMk id="18" creationId="{2886A590-34BA-3F48-811D-C61CE3A931B3}"/>
          </ac:spMkLst>
        </pc:spChg>
        <pc:spChg chg="mod">
          <ac:chgData name="Robert Offner" userId="aa4a7f5f0af66eef" providerId="LiveId" clId="{0EB1041C-FD8A-4E3D-B61D-703798A02CED}" dt="2019-09-01T09:47:42.868" v="1349" actId="14100"/>
          <ac:spMkLst>
            <pc:docMk/>
            <pc:sldMk cId="2737261487" sldId="258"/>
            <ac:spMk id="19" creationId="{E03689E7-8F58-0341-A21E-0B9E92B21977}"/>
          </ac:spMkLst>
        </pc:spChg>
        <pc:spChg chg="mod">
          <ac:chgData name="Robert Offner" userId="aa4a7f5f0af66eef" providerId="LiveId" clId="{0EB1041C-FD8A-4E3D-B61D-703798A02CED}" dt="2019-09-01T09:58:21.896" v="1679" actId="14100"/>
          <ac:spMkLst>
            <pc:docMk/>
            <pc:sldMk cId="2737261487" sldId="258"/>
            <ac:spMk id="20" creationId="{7F950FA5-CCAB-1049-BE94-10D09B9F867D}"/>
          </ac:spMkLst>
        </pc:spChg>
        <pc:spChg chg="mod">
          <ac:chgData name="Robert Offner" userId="aa4a7f5f0af66eef" providerId="LiveId" clId="{0EB1041C-FD8A-4E3D-B61D-703798A02CED}" dt="2019-09-01T09:58:08.663" v="1658" actId="14100"/>
          <ac:spMkLst>
            <pc:docMk/>
            <pc:sldMk cId="2737261487" sldId="258"/>
            <ac:spMk id="21" creationId="{4C8AB136-A35C-3B41-9645-1A69C7A44F01}"/>
          </ac:spMkLst>
        </pc:spChg>
        <pc:spChg chg="mod">
          <ac:chgData name="Robert Offner" userId="aa4a7f5f0af66eef" providerId="LiveId" clId="{0EB1041C-FD8A-4E3D-B61D-703798A02CED}" dt="2019-09-01T09:48:05.087" v="1396" actId="1036"/>
          <ac:spMkLst>
            <pc:docMk/>
            <pc:sldMk cId="2737261487" sldId="258"/>
            <ac:spMk id="22" creationId="{18DE2F0F-16EB-F54F-AD97-C692C8E66F82}"/>
          </ac:spMkLst>
        </pc:spChg>
        <pc:spChg chg="add mod">
          <ac:chgData name="Robert Offner" userId="aa4a7f5f0af66eef" providerId="LiveId" clId="{0EB1041C-FD8A-4E3D-B61D-703798A02CED}" dt="2019-09-01T09:51:55.910" v="1583" actId="14100"/>
          <ac:spMkLst>
            <pc:docMk/>
            <pc:sldMk cId="2737261487" sldId="258"/>
            <ac:spMk id="23" creationId="{67950F59-21FD-4FE7-9147-4E779F755377}"/>
          </ac:spMkLst>
        </pc:spChg>
        <pc:spChg chg="mod">
          <ac:chgData name="Robert Offner" userId="aa4a7f5f0af66eef" providerId="LiveId" clId="{0EB1041C-FD8A-4E3D-B61D-703798A02CED}" dt="2019-09-01T09:47:31.874" v="1348" actId="1035"/>
          <ac:spMkLst>
            <pc:docMk/>
            <pc:sldMk cId="2737261487" sldId="258"/>
            <ac:spMk id="30" creationId="{D2A3BE0D-5917-F14D-8614-8380C11BF678}"/>
          </ac:spMkLst>
        </pc:spChg>
        <pc:spChg chg="mod">
          <ac:chgData name="Robert Offner" userId="aa4a7f5f0af66eef" providerId="LiveId" clId="{0EB1041C-FD8A-4E3D-B61D-703798A02CED}" dt="2019-09-01T09:47:31.874" v="1348" actId="1035"/>
          <ac:spMkLst>
            <pc:docMk/>
            <pc:sldMk cId="2737261487" sldId="258"/>
            <ac:spMk id="31" creationId="{8ECB7077-A32A-2944-A3F4-E4DA34348FBB}"/>
          </ac:spMkLst>
        </pc:spChg>
        <pc:spChg chg="mod">
          <ac:chgData name="Robert Offner" userId="aa4a7f5f0af66eef" providerId="LiveId" clId="{0EB1041C-FD8A-4E3D-B61D-703798A02CED}" dt="2019-09-01T09:47:31.874" v="1348" actId="1035"/>
          <ac:spMkLst>
            <pc:docMk/>
            <pc:sldMk cId="2737261487" sldId="258"/>
            <ac:spMk id="32" creationId="{D0E6D488-931D-6D45-88E0-8E0612F684B2}"/>
          </ac:spMkLst>
        </pc:spChg>
        <pc:spChg chg="mod">
          <ac:chgData name="Robert Offner" userId="aa4a7f5f0af66eef" providerId="LiveId" clId="{0EB1041C-FD8A-4E3D-B61D-703798A02CED}" dt="2019-09-01T09:51:16.899" v="1569" actId="1035"/>
          <ac:spMkLst>
            <pc:docMk/>
            <pc:sldMk cId="2737261487" sldId="258"/>
            <ac:spMk id="33" creationId="{37F974A5-AFE6-3946-9B18-0B446A857A62}"/>
          </ac:spMkLst>
        </pc:spChg>
        <pc:spChg chg="mod">
          <ac:chgData name="Robert Offner" userId="aa4a7f5f0af66eef" providerId="LiveId" clId="{0EB1041C-FD8A-4E3D-B61D-703798A02CED}" dt="2019-09-01T09:47:54.606" v="1392" actId="1036"/>
          <ac:spMkLst>
            <pc:docMk/>
            <pc:sldMk cId="2737261487" sldId="258"/>
            <ac:spMk id="34" creationId="{0D1CF367-51E0-A846-9E34-1A84940953FD}"/>
          </ac:spMkLst>
        </pc:spChg>
        <pc:cxnChg chg="mod">
          <ac:chgData name="Robert Offner" userId="aa4a7f5f0af66eef" providerId="LiveId" clId="{0EB1041C-FD8A-4E3D-B61D-703798A02CED}" dt="2019-09-01T09:52:02.205" v="1589" actId="1035"/>
          <ac:cxnSpMkLst>
            <pc:docMk/>
            <pc:sldMk cId="2737261487" sldId="258"/>
            <ac:cxnSpMk id="24" creationId="{8E4C2145-C67E-5349-A4F2-7B51000DB877}"/>
          </ac:cxnSpMkLst>
        </pc:cxnChg>
        <pc:cxnChg chg="mod">
          <ac:chgData name="Robert Offner" userId="aa4a7f5f0af66eef" providerId="LiveId" clId="{0EB1041C-FD8A-4E3D-B61D-703798A02CED}" dt="2019-09-01T09:54:54.890" v="1621" actId="1076"/>
          <ac:cxnSpMkLst>
            <pc:docMk/>
            <pc:sldMk cId="2737261487" sldId="258"/>
            <ac:cxnSpMk id="25" creationId="{09CCD5C7-E967-0C47-8382-EF733B4D82AD}"/>
          </ac:cxnSpMkLst>
        </pc:cxnChg>
        <pc:cxnChg chg="mod">
          <ac:chgData name="Robert Offner" userId="aa4a7f5f0af66eef" providerId="LiveId" clId="{0EB1041C-FD8A-4E3D-B61D-703798A02CED}" dt="2019-09-01T09:58:17.795" v="1678" actId="1035"/>
          <ac:cxnSpMkLst>
            <pc:docMk/>
            <pc:sldMk cId="2737261487" sldId="258"/>
            <ac:cxnSpMk id="27" creationId="{3563F9C3-FBB2-0442-8549-01C0BCD83C39}"/>
          </ac:cxnSpMkLst>
        </pc:cxnChg>
        <pc:cxnChg chg="mod">
          <ac:chgData name="Robert Offner" userId="aa4a7f5f0af66eef" providerId="LiveId" clId="{0EB1041C-FD8A-4E3D-B61D-703798A02CED}" dt="2019-09-01T09:48:05.087" v="1396" actId="1036"/>
          <ac:cxnSpMkLst>
            <pc:docMk/>
            <pc:sldMk cId="2737261487" sldId="258"/>
            <ac:cxnSpMk id="28" creationId="{41DC3804-AA66-3C4F-9775-C0287CA04BF7}"/>
          </ac:cxnSpMkLst>
        </pc:cxnChg>
      </pc:sldChg>
      <pc:sldChg chg="addSp delSp modSp del">
        <pc:chgData name="Robert Offner" userId="aa4a7f5f0af66eef" providerId="LiveId" clId="{0EB1041C-FD8A-4E3D-B61D-703798A02CED}" dt="2019-08-19T15:56:21.001" v="378" actId="2696"/>
        <pc:sldMkLst>
          <pc:docMk/>
          <pc:sldMk cId="587124194" sldId="259"/>
        </pc:sldMkLst>
        <pc:spChg chg="mod">
          <ac:chgData name="Robert Offner" userId="aa4a7f5f0af66eef" providerId="LiveId" clId="{0EB1041C-FD8A-4E3D-B61D-703798A02CED}" dt="2019-08-19T15:52:42.079" v="171" actId="14100"/>
          <ac:spMkLst>
            <pc:docMk/>
            <pc:sldMk cId="587124194" sldId="259"/>
            <ac:spMk id="3" creationId="{F9452571-C5B1-C949-84D8-AED48A1FBD9D}"/>
          </ac:spMkLst>
        </pc:spChg>
        <pc:spChg chg="add del">
          <ac:chgData name="Robert Offner" userId="aa4a7f5f0af66eef" providerId="LiveId" clId="{0EB1041C-FD8A-4E3D-B61D-703798A02CED}" dt="2019-08-19T15:39:42.724" v="1"/>
          <ac:spMkLst>
            <pc:docMk/>
            <pc:sldMk cId="587124194" sldId="259"/>
            <ac:spMk id="4" creationId="{9EA5C63A-F670-4080-9C5B-14AF43D5BC4B}"/>
          </ac:spMkLst>
        </pc:spChg>
        <pc:spChg chg="add del">
          <ac:chgData name="Robert Offner" userId="aa4a7f5f0af66eef" providerId="LiveId" clId="{0EB1041C-FD8A-4E3D-B61D-703798A02CED}" dt="2019-08-19T15:39:48.024" v="3"/>
          <ac:spMkLst>
            <pc:docMk/>
            <pc:sldMk cId="587124194" sldId="259"/>
            <ac:spMk id="5" creationId="{E5ECFBA6-EB0F-4FF8-B83E-778D0B682543}"/>
          </ac:spMkLst>
        </pc:spChg>
        <pc:spChg chg="add del">
          <ac:chgData name="Robert Offner" userId="aa4a7f5f0af66eef" providerId="LiveId" clId="{0EB1041C-FD8A-4E3D-B61D-703798A02CED}" dt="2019-08-19T15:40:56.109" v="5"/>
          <ac:spMkLst>
            <pc:docMk/>
            <pc:sldMk cId="587124194" sldId="259"/>
            <ac:spMk id="6" creationId="{E07FD609-55C7-4F38-92B2-3CB56239B42B}"/>
          </ac:spMkLst>
        </pc:spChg>
        <pc:spChg chg="add del">
          <ac:chgData name="Robert Offner" userId="aa4a7f5f0af66eef" providerId="LiveId" clId="{0EB1041C-FD8A-4E3D-B61D-703798A02CED}" dt="2019-08-19T15:41:29.153" v="7"/>
          <ac:spMkLst>
            <pc:docMk/>
            <pc:sldMk cId="587124194" sldId="259"/>
            <ac:spMk id="7" creationId="{072CBB67-3AB3-4CF3-817E-EA0EA9793325}"/>
          </ac:spMkLst>
        </pc:spChg>
        <pc:spChg chg="add del mod">
          <ac:chgData name="Robert Offner" userId="aa4a7f5f0af66eef" providerId="LiveId" clId="{0EB1041C-FD8A-4E3D-B61D-703798A02CED}" dt="2019-08-19T15:43:45.496" v="101" actId="478"/>
          <ac:spMkLst>
            <pc:docMk/>
            <pc:sldMk cId="587124194" sldId="259"/>
            <ac:spMk id="10" creationId="{550D1595-3D1D-42BA-8F5B-397CA861D142}"/>
          </ac:spMkLst>
        </pc:spChg>
        <pc:spChg chg="add mod">
          <ac:chgData name="Robert Offner" userId="aa4a7f5f0af66eef" providerId="LiveId" clId="{0EB1041C-FD8A-4E3D-B61D-703798A02CED}" dt="2019-08-19T15:52:48.217" v="172" actId="115"/>
          <ac:spMkLst>
            <pc:docMk/>
            <pc:sldMk cId="587124194" sldId="259"/>
            <ac:spMk id="11" creationId="{7AA4BA39-D746-4204-85FC-E5229D375DFC}"/>
          </ac:spMkLst>
        </pc:spChg>
        <pc:spChg chg="add mod">
          <ac:chgData name="Robert Offner" userId="aa4a7f5f0af66eef" providerId="LiveId" clId="{0EB1041C-FD8A-4E3D-B61D-703798A02CED}" dt="2019-08-19T15:53:51.159" v="250" actId="20577"/>
          <ac:spMkLst>
            <pc:docMk/>
            <pc:sldMk cId="587124194" sldId="259"/>
            <ac:spMk id="12" creationId="{DC40D7C2-C875-49B2-B863-04D41E094800}"/>
          </ac:spMkLst>
        </pc:spChg>
        <pc:spChg chg="add mod">
          <ac:chgData name="Robert Offner" userId="aa4a7f5f0af66eef" providerId="LiveId" clId="{0EB1041C-FD8A-4E3D-B61D-703798A02CED}" dt="2019-08-19T15:55:09.803" v="336" actId="20577"/>
          <ac:spMkLst>
            <pc:docMk/>
            <pc:sldMk cId="587124194" sldId="259"/>
            <ac:spMk id="17" creationId="{C3E961ED-75D1-429F-88FD-9C6161E45AE1}"/>
          </ac:spMkLst>
        </pc:spChg>
        <pc:picChg chg="add del mod">
          <ac:chgData name="Robert Offner" userId="aa4a7f5f0af66eef" providerId="LiveId" clId="{0EB1041C-FD8A-4E3D-B61D-703798A02CED}" dt="2019-08-19T15:50:50.811" v="124" actId="478"/>
          <ac:picMkLst>
            <pc:docMk/>
            <pc:sldMk cId="587124194" sldId="259"/>
            <ac:picMk id="8" creationId="{9FF55759-39EE-4EA1-AA7D-BAA9D264730E}"/>
          </ac:picMkLst>
        </pc:picChg>
        <pc:picChg chg="add del mod">
          <ac:chgData name="Robert Offner" userId="aa4a7f5f0af66eef" providerId="LiveId" clId="{0EB1041C-FD8A-4E3D-B61D-703798A02CED}" dt="2019-08-19T15:50:52.121" v="125" actId="478"/>
          <ac:picMkLst>
            <pc:docMk/>
            <pc:sldMk cId="587124194" sldId="259"/>
            <ac:picMk id="9" creationId="{7776E1A6-AFE0-42F2-93BB-C53D6BDF6E6E}"/>
          </ac:picMkLst>
        </pc:picChg>
        <pc:picChg chg="add del mod">
          <ac:chgData name="Robert Offner" userId="aa4a7f5f0af66eef" providerId="LiveId" clId="{0EB1041C-FD8A-4E3D-B61D-703798A02CED}" dt="2019-08-19T15:51:31.096" v="128" actId="478"/>
          <ac:picMkLst>
            <pc:docMk/>
            <pc:sldMk cId="587124194" sldId="259"/>
            <ac:picMk id="13" creationId="{8C9BA4B2-ED35-490F-80CB-93C72F53D931}"/>
          </ac:picMkLst>
        </pc:picChg>
        <pc:picChg chg="add mod">
          <ac:chgData name="Robert Offner" userId="aa4a7f5f0af66eef" providerId="LiveId" clId="{0EB1041C-FD8A-4E3D-B61D-703798A02CED}" dt="2019-08-19T15:52:18.054" v="134"/>
          <ac:picMkLst>
            <pc:docMk/>
            <pc:sldMk cId="587124194" sldId="259"/>
            <ac:picMk id="14" creationId="{CE1B3ABC-7E54-4654-8848-4BD5DB561B8E}"/>
          </ac:picMkLst>
        </pc:picChg>
        <pc:picChg chg="add mod">
          <ac:chgData name="Robert Offner" userId="aa4a7f5f0af66eef" providerId="LiveId" clId="{0EB1041C-FD8A-4E3D-B61D-703798A02CED}" dt="2019-08-19T15:53:26.606" v="178" actId="14100"/>
          <ac:picMkLst>
            <pc:docMk/>
            <pc:sldMk cId="587124194" sldId="259"/>
            <ac:picMk id="15" creationId="{477F18BA-2636-461E-828F-18FBD013B3FF}"/>
          </ac:picMkLst>
        </pc:picChg>
        <pc:picChg chg="add mod">
          <ac:chgData name="Robert Offner" userId="aa4a7f5f0af66eef" providerId="LiveId" clId="{0EB1041C-FD8A-4E3D-B61D-703798A02CED}" dt="2019-08-19T15:54:39.664" v="256"/>
          <ac:picMkLst>
            <pc:docMk/>
            <pc:sldMk cId="587124194" sldId="259"/>
            <ac:picMk id="16" creationId="{C1AAFBB5-5E47-4F27-A720-263334E1E924}"/>
          </ac:picMkLst>
        </pc:picChg>
        <pc:picChg chg="add del mod">
          <ac:chgData name="Robert Offner" userId="aa4a7f5f0af66eef" providerId="LiveId" clId="{0EB1041C-FD8A-4E3D-B61D-703798A02CED}" dt="2019-08-19T15:55:59.004" v="341"/>
          <ac:picMkLst>
            <pc:docMk/>
            <pc:sldMk cId="587124194" sldId="259"/>
            <ac:picMk id="18" creationId="{EA913C71-5641-4182-A0C3-A2CFCB609827}"/>
          </ac:picMkLst>
        </pc:picChg>
      </pc:sldChg>
      <pc:sldChg chg="modSp add modTransition modAnim">
        <pc:chgData name="Robert Offner" userId="aa4a7f5f0af66eef" providerId="LiveId" clId="{0EB1041C-FD8A-4E3D-B61D-703798A02CED}" dt="2019-09-01T10:01:05.050" v="1682"/>
        <pc:sldMkLst>
          <pc:docMk/>
          <pc:sldMk cId="3074950457" sldId="260"/>
        </pc:sldMkLst>
        <pc:spChg chg="mod">
          <ac:chgData name="Robert Offner" userId="aa4a7f5f0af66eef" providerId="LiveId" clId="{0EB1041C-FD8A-4E3D-B61D-703798A02CED}" dt="2019-08-19T15:56:15.054" v="377" actId="20577"/>
          <ac:spMkLst>
            <pc:docMk/>
            <pc:sldMk cId="3074950457" sldId="260"/>
            <ac:spMk id="2" creationId="{A348320F-5F57-E14E-B5D0-6D33D4F1758E}"/>
          </ac:spMkLst>
        </pc:spChg>
      </pc:sldChg>
      <pc:sldChg chg="addSp delSp modSp add modTransition modAnim">
        <pc:chgData name="Robert Offner" userId="aa4a7f5f0af66eef" providerId="LiveId" clId="{0EB1041C-FD8A-4E3D-B61D-703798A02CED}" dt="2019-09-01T10:01:22.130" v="1685"/>
        <pc:sldMkLst>
          <pc:docMk/>
          <pc:sldMk cId="3577102418" sldId="261"/>
        </pc:sldMkLst>
        <pc:spChg chg="mod">
          <ac:chgData name="Robert Offner" userId="aa4a7f5f0af66eef" providerId="LiveId" clId="{0EB1041C-FD8A-4E3D-B61D-703798A02CED}" dt="2019-08-19T15:56:25.942" v="381" actId="20577"/>
          <ac:spMkLst>
            <pc:docMk/>
            <pc:sldMk cId="3577102418" sldId="261"/>
            <ac:spMk id="2" creationId="{A348320F-5F57-E14E-B5D0-6D33D4F1758E}"/>
          </ac:spMkLst>
        </pc:spChg>
        <pc:spChg chg="mod">
          <ac:chgData name="Robert Offner" userId="aa4a7f5f0af66eef" providerId="LiveId" clId="{0EB1041C-FD8A-4E3D-B61D-703798A02CED}" dt="2019-08-19T15:57:25.976" v="553" actId="20577"/>
          <ac:spMkLst>
            <pc:docMk/>
            <pc:sldMk cId="3577102418" sldId="261"/>
            <ac:spMk id="3" creationId="{F9452571-C5B1-C949-84D8-AED48A1FBD9D}"/>
          </ac:spMkLst>
        </pc:spChg>
        <pc:spChg chg="mod">
          <ac:chgData name="Robert Offner" userId="aa4a7f5f0af66eef" providerId="LiveId" clId="{0EB1041C-FD8A-4E3D-B61D-703798A02CED}" dt="2019-08-19T16:00:16.635" v="807" actId="1036"/>
          <ac:spMkLst>
            <pc:docMk/>
            <pc:sldMk cId="3577102418" sldId="261"/>
            <ac:spMk id="11" creationId="{7AA4BA39-D746-4204-85FC-E5229D375DFC}"/>
          </ac:spMkLst>
        </pc:spChg>
        <pc:spChg chg="del">
          <ac:chgData name="Robert Offner" userId="aa4a7f5f0af66eef" providerId="LiveId" clId="{0EB1041C-FD8A-4E3D-B61D-703798A02CED}" dt="2019-08-19T15:56:39.989" v="382" actId="478"/>
          <ac:spMkLst>
            <pc:docMk/>
            <pc:sldMk cId="3577102418" sldId="261"/>
            <ac:spMk id="12" creationId="{DC40D7C2-C875-49B2-B863-04D41E094800}"/>
          </ac:spMkLst>
        </pc:spChg>
        <pc:spChg chg="add mod">
          <ac:chgData name="Robert Offner" userId="aa4a7f5f0af66eef" providerId="LiveId" clId="{0EB1041C-FD8A-4E3D-B61D-703798A02CED}" dt="2019-08-19T16:00:16.635" v="807" actId="1036"/>
          <ac:spMkLst>
            <pc:docMk/>
            <pc:sldMk cId="3577102418" sldId="261"/>
            <ac:spMk id="13" creationId="{581D0659-EDF7-4CBA-8A9C-72D33A6C281A}"/>
          </ac:spMkLst>
        </pc:spChg>
        <pc:spChg chg="del">
          <ac:chgData name="Robert Offner" userId="aa4a7f5f0af66eef" providerId="LiveId" clId="{0EB1041C-FD8A-4E3D-B61D-703798A02CED}" dt="2019-08-19T15:56:39.989" v="382" actId="478"/>
          <ac:spMkLst>
            <pc:docMk/>
            <pc:sldMk cId="3577102418" sldId="261"/>
            <ac:spMk id="17" creationId="{C3E961ED-75D1-429F-88FD-9C6161E45AE1}"/>
          </ac:spMkLst>
        </pc:spChg>
        <pc:spChg chg="add mod">
          <ac:chgData name="Robert Offner" userId="aa4a7f5f0af66eef" providerId="LiveId" clId="{0EB1041C-FD8A-4E3D-B61D-703798A02CED}" dt="2019-08-19T16:00:16.635" v="807" actId="1036"/>
          <ac:spMkLst>
            <pc:docMk/>
            <pc:sldMk cId="3577102418" sldId="261"/>
            <ac:spMk id="18" creationId="{A06BD9C2-F9E0-4176-8F3D-75B7CBE390E3}"/>
          </ac:spMkLst>
        </pc:spChg>
        <pc:picChg chg="add mod">
          <ac:chgData name="Robert Offner" userId="aa4a7f5f0af66eef" providerId="LiveId" clId="{0EB1041C-FD8A-4E3D-B61D-703798A02CED}" dt="2019-08-19T16:00:25.893" v="808"/>
          <ac:picMkLst>
            <pc:docMk/>
            <pc:sldMk cId="3577102418" sldId="261"/>
            <ac:picMk id="4" creationId="{A3B6C3CF-C41A-49E8-B484-BA4D6FF250DA}"/>
          </ac:picMkLst>
        </pc:picChg>
        <pc:picChg chg="add mod">
          <ac:chgData name="Robert Offner" userId="aa4a7f5f0af66eef" providerId="LiveId" clId="{0EB1041C-FD8A-4E3D-B61D-703798A02CED}" dt="2019-08-19T16:00:53.979" v="839" actId="14100"/>
          <ac:picMkLst>
            <pc:docMk/>
            <pc:sldMk cId="3577102418" sldId="261"/>
            <ac:picMk id="5" creationId="{CE686DF9-946F-400A-BED1-EB00D081B10A}"/>
          </ac:picMkLst>
        </pc:picChg>
        <pc:picChg chg="add mod">
          <ac:chgData name="Robert Offner" userId="aa4a7f5f0af66eef" providerId="LiveId" clId="{0EB1041C-FD8A-4E3D-B61D-703798A02CED}" dt="2019-08-19T16:01:08.948" v="840" actId="14100"/>
          <ac:picMkLst>
            <pc:docMk/>
            <pc:sldMk cId="3577102418" sldId="261"/>
            <ac:picMk id="10" creationId="{88049AA6-4BF9-401C-9F93-7108AFE843F5}"/>
          </ac:picMkLst>
        </pc:picChg>
        <pc:picChg chg="del">
          <ac:chgData name="Robert Offner" userId="aa4a7f5f0af66eef" providerId="LiveId" clId="{0EB1041C-FD8A-4E3D-B61D-703798A02CED}" dt="2019-08-19T15:56:45.975" v="385" actId="478"/>
          <ac:picMkLst>
            <pc:docMk/>
            <pc:sldMk cId="3577102418" sldId="261"/>
            <ac:picMk id="14" creationId="{CE1B3ABC-7E54-4654-8848-4BD5DB561B8E}"/>
          </ac:picMkLst>
        </pc:picChg>
        <pc:picChg chg="del">
          <ac:chgData name="Robert Offner" userId="aa4a7f5f0af66eef" providerId="LiveId" clId="{0EB1041C-FD8A-4E3D-B61D-703798A02CED}" dt="2019-08-19T15:56:39.989" v="382" actId="478"/>
          <ac:picMkLst>
            <pc:docMk/>
            <pc:sldMk cId="3577102418" sldId="261"/>
            <ac:picMk id="15" creationId="{477F18BA-2636-461E-828F-18FBD013B3FF}"/>
          </ac:picMkLst>
        </pc:picChg>
        <pc:picChg chg="del">
          <ac:chgData name="Robert Offner" userId="aa4a7f5f0af66eef" providerId="LiveId" clId="{0EB1041C-FD8A-4E3D-B61D-703798A02CED}" dt="2019-08-19T15:56:39.989" v="382" actId="478"/>
          <ac:picMkLst>
            <pc:docMk/>
            <pc:sldMk cId="3577102418" sldId="261"/>
            <ac:picMk id="16" creationId="{C1AAFBB5-5E47-4F27-A720-263334E1E924}"/>
          </ac:picMkLst>
        </pc:picChg>
      </pc:sldChg>
      <pc:sldChg chg="modSp add del">
        <pc:chgData name="Robert Offner" userId="aa4a7f5f0af66eef" providerId="LiveId" clId="{0EB1041C-FD8A-4E3D-B61D-703798A02CED}" dt="2019-08-19T16:22:20.485" v="865" actId="2696"/>
        <pc:sldMkLst>
          <pc:docMk/>
          <pc:sldMk cId="1086861961" sldId="262"/>
        </pc:sldMkLst>
        <pc:spChg chg="mod">
          <ac:chgData name="Robert Offner" userId="aa4a7f5f0af66eef" providerId="LiveId" clId="{0EB1041C-FD8A-4E3D-B61D-703798A02CED}" dt="2019-08-19T16:22:15.538" v="864" actId="27636"/>
          <ac:spMkLst>
            <pc:docMk/>
            <pc:sldMk cId="1086861961" sldId="262"/>
            <ac:spMk id="2" creationId="{8E0323F5-F2CE-4D37-AAA5-7702EDCA4F19}"/>
          </ac:spMkLst>
        </pc:spChg>
      </pc:sldChg>
      <pc:sldChg chg="addSp delSp modSp add mod modTransition setBg">
        <pc:chgData name="Robert Offner" userId="aa4a7f5f0af66eef" providerId="LiveId" clId="{0EB1041C-FD8A-4E3D-B61D-703798A02CED}" dt="2019-09-01T09:40:03.559" v="1204"/>
        <pc:sldMkLst>
          <pc:docMk/>
          <pc:sldMk cId="1530515507" sldId="262"/>
        </pc:sldMkLst>
        <pc:spChg chg="mod">
          <ac:chgData name="Robert Offner" userId="aa4a7f5f0af66eef" providerId="LiveId" clId="{0EB1041C-FD8A-4E3D-B61D-703798A02CED}" dt="2019-08-19T16:37:27.569" v="1184" actId="26606"/>
          <ac:spMkLst>
            <pc:docMk/>
            <pc:sldMk cId="1530515507" sldId="262"/>
            <ac:spMk id="2" creationId="{A348320F-5F57-E14E-B5D0-6D33D4F1758E}"/>
          </ac:spMkLst>
        </pc:spChg>
        <pc:spChg chg="mod ord">
          <ac:chgData name="Robert Offner" userId="aa4a7f5f0af66eef" providerId="LiveId" clId="{0EB1041C-FD8A-4E3D-B61D-703798A02CED}" dt="2019-08-19T16:37:27.605" v="1185" actId="27636"/>
          <ac:spMkLst>
            <pc:docMk/>
            <pc:sldMk cId="1530515507" sldId="262"/>
            <ac:spMk id="3" creationId="{F9452571-C5B1-C949-84D8-AED48A1FBD9D}"/>
          </ac:spMkLst>
        </pc:spChg>
        <pc:spChg chg="add mod">
          <ac:chgData name="Robert Offner" userId="aa4a7f5f0af66eef" providerId="LiveId" clId="{0EB1041C-FD8A-4E3D-B61D-703798A02CED}" dt="2019-08-19T16:38:30.748" v="1199" actId="20577"/>
          <ac:spMkLst>
            <pc:docMk/>
            <pc:sldMk cId="1530515507" sldId="262"/>
            <ac:spMk id="8" creationId="{F638C2B0-84CE-4BBC-A008-E60CAB49BF50}"/>
          </ac:spMkLst>
        </pc:spChg>
        <pc:spChg chg="del">
          <ac:chgData name="Robert Offner" userId="aa4a7f5f0af66eef" providerId="LiveId" clId="{0EB1041C-FD8A-4E3D-B61D-703798A02CED}" dt="2019-08-19T16:23:13.076" v="891" actId="478"/>
          <ac:spMkLst>
            <pc:docMk/>
            <pc:sldMk cId="1530515507" sldId="262"/>
            <ac:spMk id="11" creationId="{7AA4BA39-D746-4204-85FC-E5229D375DFC}"/>
          </ac:spMkLst>
        </pc:spChg>
        <pc:spChg chg="del">
          <ac:chgData name="Robert Offner" userId="aa4a7f5f0af66eef" providerId="LiveId" clId="{0EB1041C-FD8A-4E3D-B61D-703798A02CED}" dt="2019-08-19T16:23:11.508" v="890" actId="478"/>
          <ac:spMkLst>
            <pc:docMk/>
            <pc:sldMk cId="1530515507" sldId="262"/>
            <ac:spMk id="13" creationId="{581D0659-EDF7-4CBA-8A9C-72D33A6C281A}"/>
          </ac:spMkLst>
        </pc:spChg>
        <pc:spChg chg="del">
          <ac:chgData name="Robert Offner" userId="aa4a7f5f0af66eef" providerId="LiveId" clId="{0EB1041C-FD8A-4E3D-B61D-703798A02CED}" dt="2019-08-19T16:23:11.508" v="890" actId="478"/>
          <ac:spMkLst>
            <pc:docMk/>
            <pc:sldMk cId="1530515507" sldId="262"/>
            <ac:spMk id="18" creationId="{A06BD9C2-F9E0-4176-8F3D-75B7CBE390E3}"/>
          </ac:spMkLst>
        </pc:spChg>
        <pc:picChg chg="del">
          <ac:chgData name="Robert Offner" userId="aa4a7f5f0af66eef" providerId="LiveId" clId="{0EB1041C-FD8A-4E3D-B61D-703798A02CED}" dt="2019-08-19T16:23:11.508" v="890" actId="478"/>
          <ac:picMkLst>
            <pc:docMk/>
            <pc:sldMk cId="1530515507" sldId="262"/>
            <ac:picMk id="4" creationId="{A3B6C3CF-C41A-49E8-B484-BA4D6FF250DA}"/>
          </ac:picMkLst>
        </pc:picChg>
        <pc:picChg chg="del">
          <ac:chgData name="Robert Offner" userId="aa4a7f5f0af66eef" providerId="LiveId" clId="{0EB1041C-FD8A-4E3D-B61D-703798A02CED}" dt="2019-08-19T16:23:11.508" v="890" actId="478"/>
          <ac:picMkLst>
            <pc:docMk/>
            <pc:sldMk cId="1530515507" sldId="262"/>
            <ac:picMk id="5" creationId="{CE686DF9-946F-400A-BED1-EB00D081B10A}"/>
          </ac:picMkLst>
        </pc:picChg>
        <pc:picChg chg="add mod">
          <ac:chgData name="Robert Offner" userId="aa4a7f5f0af66eef" providerId="LiveId" clId="{0EB1041C-FD8A-4E3D-B61D-703798A02CED}" dt="2019-08-19T16:38:18.371" v="1188" actId="1076"/>
          <ac:picMkLst>
            <pc:docMk/>
            <pc:sldMk cId="1530515507" sldId="262"/>
            <ac:picMk id="7" creationId="{49CB6863-7F86-41B2-9F82-E17E59AFBC57}"/>
          </ac:picMkLst>
        </pc:picChg>
        <pc:picChg chg="del">
          <ac:chgData name="Robert Offner" userId="aa4a7f5f0af66eef" providerId="LiveId" clId="{0EB1041C-FD8A-4E3D-B61D-703798A02CED}" dt="2019-08-19T16:23:11.508" v="890" actId="478"/>
          <ac:picMkLst>
            <pc:docMk/>
            <pc:sldMk cId="1530515507" sldId="262"/>
            <ac:picMk id="10" creationId="{88049AA6-4BF9-401C-9F93-7108AFE843F5}"/>
          </ac:picMkLst>
        </pc:picChg>
        <pc:picChg chg="add del">
          <ac:chgData name="Robert Offner" userId="aa4a7f5f0af66eef" providerId="LiveId" clId="{0EB1041C-FD8A-4E3D-B61D-703798A02CED}" dt="2019-08-19T16:36:08.904" v="1174" actId="478"/>
          <ac:picMkLst>
            <pc:docMk/>
            <pc:sldMk cId="1530515507" sldId="262"/>
            <ac:picMk id="2050" creationId="{68AA4322-80F0-4D1F-A05B-011FC2DD3E5F}"/>
          </ac:picMkLst>
        </pc:picChg>
      </pc:sldChg>
      <pc:sldChg chg="add del">
        <pc:chgData name="Robert Offner" userId="aa4a7f5f0af66eef" providerId="LiveId" clId="{0EB1041C-FD8A-4E3D-B61D-703798A02CED}" dt="2019-09-01T10:20:57.919" v="1691" actId="2696"/>
        <pc:sldMkLst>
          <pc:docMk/>
          <pc:sldMk cId="813250642" sldId="263"/>
        </pc:sldMkLst>
      </pc:sldChg>
      <pc:sldChg chg="add del">
        <pc:chgData name="Robert Offner" userId="aa4a7f5f0af66eef" providerId="LiveId" clId="{0EB1041C-FD8A-4E3D-B61D-703798A02CED}" dt="2019-08-19T16:25:04.859" v="1114"/>
        <pc:sldMkLst>
          <pc:docMk/>
          <pc:sldMk cId="964524947" sldId="263"/>
        </pc:sldMkLst>
      </pc:sldChg>
      <pc:sldChg chg="addSp delSp modSp add delAnim modAnim">
        <pc:chgData name="Robert Offner" userId="aa4a7f5f0af66eef" providerId="LiveId" clId="{0EB1041C-FD8A-4E3D-B61D-703798A02CED}" dt="2019-09-01T11:43:42.483" v="3435"/>
        <pc:sldMkLst>
          <pc:docMk/>
          <pc:sldMk cId="4092813509" sldId="263"/>
        </pc:sldMkLst>
        <pc:spChg chg="mod">
          <ac:chgData name="Robert Offner" userId="aa4a7f5f0af66eef" providerId="LiveId" clId="{0EB1041C-FD8A-4E3D-B61D-703798A02CED}" dt="2019-09-01T11:40:42.501" v="3289" actId="20577"/>
          <ac:spMkLst>
            <pc:docMk/>
            <pc:sldMk cId="4092813509" sldId="263"/>
            <ac:spMk id="2" creationId="{A348320F-5F57-E14E-B5D0-6D33D4F1758E}"/>
          </ac:spMkLst>
        </pc:spChg>
        <pc:spChg chg="mod">
          <ac:chgData name="Robert Offner" userId="aa4a7f5f0af66eef" providerId="LiveId" clId="{0EB1041C-FD8A-4E3D-B61D-703798A02CED}" dt="2019-09-01T11:36:52.260" v="3196" actId="20577"/>
          <ac:spMkLst>
            <pc:docMk/>
            <pc:sldMk cId="4092813509" sldId="263"/>
            <ac:spMk id="3" creationId="{F9452571-C5B1-C949-84D8-AED48A1FBD9D}"/>
          </ac:spMkLst>
        </pc:spChg>
        <pc:spChg chg="add del">
          <ac:chgData name="Robert Offner" userId="aa4a7f5f0af66eef" providerId="LiveId" clId="{0EB1041C-FD8A-4E3D-B61D-703798A02CED}" dt="2019-09-01T10:38:32.556" v="2497"/>
          <ac:spMkLst>
            <pc:docMk/>
            <pc:sldMk cId="4092813509" sldId="263"/>
            <ac:spMk id="6" creationId="{482A342C-0209-46CE-ADAC-EEE3F8CEA719}"/>
          </ac:spMkLst>
        </pc:spChg>
        <pc:spChg chg="add del">
          <ac:chgData name="Robert Offner" userId="aa4a7f5f0af66eef" providerId="LiveId" clId="{0EB1041C-FD8A-4E3D-B61D-703798A02CED}" dt="2019-09-01T10:39:22.753" v="2504"/>
          <ac:spMkLst>
            <pc:docMk/>
            <pc:sldMk cId="4092813509" sldId="263"/>
            <ac:spMk id="8" creationId="{CEB19D9D-89FD-463A-8479-D9AFBFA38E73}"/>
          </ac:spMkLst>
        </pc:spChg>
        <pc:spChg chg="del">
          <ac:chgData name="Robert Offner" userId="aa4a7f5f0af66eef" providerId="LiveId" clId="{0EB1041C-FD8A-4E3D-B61D-703798A02CED}" dt="2019-09-01T10:21:53.680" v="1729" actId="478"/>
          <ac:spMkLst>
            <pc:docMk/>
            <pc:sldMk cId="4092813509" sldId="263"/>
            <ac:spMk id="11" creationId="{7AA4BA39-D746-4204-85FC-E5229D375DFC}"/>
          </ac:spMkLst>
        </pc:spChg>
        <pc:spChg chg="add mod">
          <ac:chgData name="Robert Offner" userId="aa4a7f5f0af66eef" providerId="LiveId" clId="{0EB1041C-FD8A-4E3D-B61D-703798A02CED}" dt="2019-09-01T10:40:20.125" v="2521" actId="1076"/>
          <ac:spMkLst>
            <pc:docMk/>
            <pc:sldMk cId="4092813509" sldId="263"/>
            <ac:spMk id="12" creationId="{8D19C259-0983-495C-9914-15DAAADD1743}"/>
          </ac:spMkLst>
        </pc:spChg>
        <pc:spChg chg="del">
          <ac:chgData name="Robert Offner" userId="aa4a7f5f0af66eef" providerId="LiveId" clId="{0EB1041C-FD8A-4E3D-B61D-703798A02CED}" dt="2019-09-01T10:21:53.680" v="1729" actId="478"/>
          <ac:spMkLst>
            <pc:docMk/>
            <pc:sldMk cId="4092813509" sldId="263"/>
            <ac:spMk id="13" creationId="{581D0659-EDF7-4CBA-8A9C-72D33A6C281A}"/>
          </ac:spMkLst>
        </pc:spChg>
        <pc:spChg chg="del">
          <ac:chgData name="Robert Offner" userId="aa4a7f5f0af66eef" providerId="LiveId" clId="{0EB1041C-FD8A-4E3D-B61D-703798A02CED}" dt="2019-09-01T10:21:53.680" v="1729" actId="478"/>
          <ac:spMkLst>
            <pc:docMk/>
            <pc:sldMk cId="4092813509" sldId="263"/>
            <ac:spMk id="18" creationId="{A06BD9C2-F9E0-4176-8F3D-75B7CBE390E3}"/>
          </ac:spMkLst>
        </pc:spChg>
        <pc:picChg chg="del">
          <ac:chgData name="Robert Offner" userId="aa4a7f5f0af66eef" providerId="LiveId" clId="{0EB1041C-FD8A-4E3D-B61D-703798A02CED}" dt="2019-09-01T10:21:53.680" v="1729" actId="478"/>
          <ac:picMkLst>
            <pc:docMk/>
            <pc:sldMk cId="4092813509" sldId="263"/>
            <ac:picMk id="4" creationId="{A3B6C3CF-C41A-49E8-B484-BA4D6FF250DA}"/>
          </ac:picMkLst>
        </pc:picChg>
        <pc:picChg chg="del">
          <ac:chgData name="Robert Offner" userId="aa4a7f5f0af66eef" providerId="LiveId" clId="{0EB1041C-FD8A-4E3D-B61D-703798A02CED}" dt="2019-09-01T10:21:53.680" v="1729" actId="478"/>
          <ac:picMkLst>
            <pc:docMk/>
            <pc:sldMk cId="4092813509" sldId="263"/>
            <ac:picMk id="5" creationId="{CE686DF9-946F-400A-BED1-EB00D081B10A}"/>
          </ac:picMkLst>
        </pc:picChg>
        <pc:picChg chg="add del mod">
          <ac:chgData name="Robert Offner" userId="aa4a7f5f0af66eef" providerId="LiveId" clId="{0EB1041C-FD8A-4E3D-B61D-703798A02CED}" dt="2019-09-01T10:38:42.659" v="2502" actId="478"/>
          <ac:picMkLst>
            <pc:docMk/>
            <pc:sldMk cId="4092813509" sldId="263"/>
            <ac:picMk id="7" creationId="{2AED99D1-6329-4713-BDE3-EEC37FB51AF0}"/>
          </ac:picMkLst>
        </pc:picChg>
        <pc:picChg chg="add mod">
          <ac:chgData name="Robert Offner" userId="aa4a7f5f0af66eef" providerId="LiveId" clId="{0EB1041C-FD8A-4E3D-B61D-703798A02CED}" dt="2019-09-01T10:55:56.638" v="2899" actId="1037"/>
          <ac:picMkLst>
            <pc:docMk/>
            <pc:sldMk cId="4092813509" sldId="263"/>
            <ac:picMk id="9" creationId="{4AF513C1-224A-4196-A0BD-6B2C3E0E80A2}"/>
          </ac:picMkLst>
        </pc:picChg>
        <pc:picChg chg="del">
          <ac:chgData name="Robert Offner" userId="aa4a7f5f0af66eef" providerId="LiveId" clId="{0EB1041C-FD8A-4E3D-B61D-703798A02CED}" dt="2019-09-01T10:21:53.680" v="1729" actId="478"/>
          <ac:picMkLst>
            <pc:docMk/>
            <pc:sldMk cId="4092813509" sldId="263"/>
            <ac:picMk id="10" creationId="{88049AA6-4BF9-401C-9F93-7108AFE843F5}"/>
          </ac:picMkLst>
        </pc:picChg>
      </pc:sldChg>
      <pc:sldChg chg="add del">
        <pc:chgData name="Robert Offner" userId="aa4a7f5f0af66eef" providerId="LiveId" clId="{0EB1041C-FD8A-4E3D-B61D-703798A02CED}" dt="2019-09-01T10:42:17.271" v="2523" actId="2696"/>
        <pc:sldMkLst>
          <pc:docMk/>
          <pc:sldMk cId="2988017496" sldId="264"/>
        </pc:sldMkLst>
      </pc:sldChg>
      <pc:sldChg chg="addSp delSp modSp add modAnim">
        <pc:chgData name="Robert Offner" userId="aa4a7f5f0af66eef" providerId="LiveId" clId="{0EB1041C-FD8A-4E3D-B61D-703798A02CED}" dt="2019-09-01T11:43:59.442" v="3438"/>
        <pc:sldMkLst>
          <pc:docMk/>
          <pc:sldMk cId="3823496400" sldId="264"/>
        </pc:sldMkLst>
        <pc:spChg chg="mod">
          <ac:chgData name="Robert Offner" userId="aa4a7f5f0af66eef" providerId="LiveId" clId="{0EB1041C-FD8A-4E3D-B61D-703798A02CED}" dt="2019-09-01T11:40:52.303" v="3324" actId="20577"/>
          <ac:spMkLst>
            <pc:docMk/>
            <pc:sldMk cId="3823496400" sldId="264"/>
            <ac:spMk id="2" creationId="{A348320F-5F57-E14E-B5D0-6D33D4F1758E}"/>
          </ac:spMkLst>
        </pc:spChg>
        <pc:spChg chg="mod">
          <ac:chgData name="Robert Offner" userId="aa4a7f5f0af66eef" providerId="LiveId" clId="{0EB1041C-FD8A-4E3D-B61D-703798A02CED}" dt="2019-09-01T10:46:50.599" v="2636" actId="14100"/>
          <ac:spMkLst>
            <pc:docMk/>
            <pc:sldMk cId="3823496400" sldId="264"/>
            <ac:spMk id="3" creationId="{F9452571-C5B1-C949-84D8-AED48A1FBD9D}"/>
          </ac:spMkLst>
        </pc:spChg>
        <pc:spChg chg="add del mod">
          <ac:chgData name="Robert Offner" userId="aa4a7f5f0af66eef" providerId="LiveId" clId="{0EB1041C-FD8A-4E3D-B61D-703798A02CED}" dt="2019-09-01T11:38:20.187" v="3207" actId="478"/>
          <ac:spMkLst>
            <pc:docMk/>
            <pc:sldMk cId="3823496400" sldId="264"/>
            <ac:spMk id="5" creationId="{E542F92E-FB67-48B8-8665-70323A1AC35D}"/>
          </ac:spMkLst>
        </pc:spChg>
        <pc:spChg chg="add mod">
          <ac:chgData name="Robert Offner" userId="aa4a7f5f0af66eef" providerId="LiveId" clId="{0EB1041C-FD8A-4E3D-B61D-703798A02CED}" dt="2019-09-01T11:38:37.800" v="3220" actId="14100"/>
          <ac:spMkLst>
            <pc:docMk/>
            <pc:sldMk cId="3823496400" sldId="264"/>
            <ac:spMk id="8" creationId="{89804627-DEBA-4849-8239-0FC6611214CC}"/>
          </ac:spMkLst>
        </pc:spChg>
        <pc:graphicFrameChg chg="add mod">
          <ac:chgData name="Robert Offner" userId="aa4a7f5f0af66eef" providerId="LiveId" clId="{0EB1041C-FD8A-4E3D-B61D-703798A02CED}" dt="2019-09-01T11:20:03.487" v="3149" actId="20577"/>
          <ac:graphicFrameMkLst>
            <pc:docMk/>
            <pc:sldMk cId="3823496400" sldId="264"/>
            <ac:graphicFrameMk id="4" creationId="{37652751-9B09-4105-A040-76E29761F7DD}"/>
          </ac:graphicFrameMkLst>
        </pc:graphicFrameChg>
        <pc:picChg chg="add mod">
          <ac:chgData name="Robert Offner" userId="aa4a7f5f0af66eef" providerId="LiveId" clId="{0EB1041C-FD8A-4E3D-B61D-703798A02CED}" dt="2019-09-01T11:39:39.257" v="3228" actId="14100"/>
          <ac:picMkLst>
            <pc:docMk/>
            <pc:sldMk cId="3823496400" sldId="264"/>
            <ac:picMk id="6" creationId="{5606B365-2F42-4BE1-97A7-A8DFAE378F4B}"/>
          </ac:picMkLst>
        </pc:picChg>
        <pc:picChg chg="del">
          <ac:chgData name="Robert Offner" userId="aa4a7f5f0af66eef" providerId="LiveId" clId="{0EB1041C-FD8A-4E3D-B61D-703798A02CED}" dt="2019-09-01T10:44:27.992" v="2542" actId="478"/>
          <ac:picMkLst>
            <pc:docMk/>
            <pc:sldMk cId="3823496400" sldId="264"/>
            <ac:picMk id="9" creationId="{4AF513C1-224A-4196-A0BD-6B2C3E0E80A2}"/>
          </ac:picMkLst>
        </pc:picChg>
      </pc:sldChg>
      <pc:sldChg chg="addSp delSp modSp add modAnim">
        <pc:chgData name="Robert Offner" userId="aa4a7f5f0af66eef" providerId="LiveId" clId="{0EB1041C-FD8A-4E3D-B61D-703798A02CED}" dt="2019-09-01T11:44:05.947" v="3439"/>
        <pc:sldMkLst>
          <pc:docMk/>
          <pc:sldMk cId="872606660" sldId="265"/>
        </pc:sldMkLst>
        <pc:spChg chg="mod">
          <ac:chgData name="Robert Offner" userId="aa4a7f5f0af66eef" providerId="LiveId" clId="{0EB1041C-FD8A-4E3D-B61D-703798A02CED}" dt="2019-09-01T11:40:56.657" v="3328" actId="20577"/>
          <ac:spMkLst>
            <pc:docMk/>
            <pc:sldMk cId="872606660" sldId="265"/>
            <ac:spMk id="2" creationId="{A348320F-5F57-E14E-B5D0-6D33D4F1758E}"/>
          </ac:spMkLst>
        </pc:spChg>
        <pc:spChg chg="mod">
          <ac:chgData name="Robert Offner" userId="aa4a7f5f0af66eef" providerId="LiveId" clId="{0EB1041C-FD8A-4E3D-B61D-703798A02CED}" dt="2019-09-01T11:42:27.222" v="3429" actId="20577"/>
          <ac:spMkLst>
            <pc:docMk/>
            <pc:sldMk cId="872606660" sldId="265"/>
            <ac:spMk id="3" creationId="{F9452571-C5B1-C949-84D8-AED48A1FBD9D}"/>
          </ac:spMkLst>
        </pc:spChg>
        <pc:spChg chg="del">
          <ac:chgData name="Robert Offner" userId="aa4a7f5f0af66eef" providerId="LiveId" clId="{0EB1041C-FD8A-4E3D-B61D-703798A02CED}" dt="2019-09-01T11:41:04.123" v="3329" actId="478"/>
          <ac:spMkLst>
            <pc:docMk/>
            <pc:sldMk cId="872606660" sldId="265"/>
            <ac:spMk id="8" creationId="{89804627-DEBA-4849-8239-0FC6611214CC}"/>
          </ac:spMkLst>
        </pc:spChg>
        <pc:graphicFrameChg chg="del">
          <ac:chgData name="Robert Offner" userId="aa4a7f5f0af66eef" providerId="LiveId" clId="{0EB1041C-FD8A-4E3D-B61D-703798A02CED}" dt="2019-09-01T11:41:04.123" v="3329" actId="478"/>
          <ac:graphicFrameMkLst>
            <pc:docMk/>
            <pc:sldMk cId="872606660" sldId="265"/>
            <ac:graphicFrameMk id="4" creationId="{37652751-9B09-4105-A040-76E29761F7DD}"/>
          </ac:graphicFrameMkLst>
        </pc:graphicFrameChg>
        <pc:picChg chg="add mod">
          <ac:chgData name="Robert Offner" userId="aa4a7f5f0af66eef" providerId="LiveId" clId="{0EB1041C-FD8A-4E3D-B61D-703798A02CED}" dt="2019-09-01T11:41:49.785" v="3334" actId="14100"/>
          <ac:picMkLst>
            <pc:docMk/>
            <pc:sldMk cId="872606660" sldId="265"/>
            <ac:picMk id="5" creationId="{918A60BC-BDC4-4775-8C76-309177F603BD}"/>
          </ac:picMkLst>
        </pc:picChg>
        <pc:picChg chg="del">
          <ac:chgData name="Robert Offner" userId="aa4a7f5f0af66eef" providerId="LiveId" clId="{0EB1041C-FD8A-4E3D-B61D-703798A02CED}" dt="2019-09-01T11:41:04.123" v="3329" actId="478"/>
          <ac:picMkLst>
            <pc:docMk/>
            <pc:sldMk cId="872606660" sldId="265"/>
            <ac:picMk id="6" creationId="{5606B365-2F42-4BE1-97A7-A8DFAE378F4B}"/>
          </ac:picMkLst>
        </pc:picChg>
      </pc:sldChg>
      <pc:sldChg chg="add del">
        <pc:chgData name="Robert Offner" userId="aa4a7f5f0af66eef" providerId="LiveId" clId="{0EB1041C-FD8A-4E3D-B61D-703798A02CED}" dt="2019-09-01T10:44:17.596" v="2540" actId="2696"/>
        <pc:sldMkLst>
          <pc:docMk/>
          <pc:sldMk cId="1003888996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07BBD-0A05-41B4-8F03-6A78EBF77EF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874B2D9-D426-4D0E-9474-C72CB59F536A}">
      <dgm:prSet phldrT="[Text]"/>
      <dgm:spPr/>
      <dgm:t>
        <a:bodyPr/>
        <a:lstStyle/>
        <a:p>
          <a:r>
            <a:rPr lang="en-US" dirty="0"/>
            <a:t>Brontosaurus</a:t>
          </a:r>
          <a:endParaRPr lang="de-DE" dirty="0"/>
        </a:p>
      </dgm:t>
    </dgm:pt>
    <dgm:pt modelId="{38BEEB91-AEE6-4F43-BC00-14D22209BA6D}" type="parTrans" cxnId="{BDAE0FF0-C162-43C5-91D0-2A81E042468B}">
      <dgm:prSet/>
      <dgm:spPr/>
      <dgm:t>
        <a:bodyPr/>
        <a:lstStyle/>
        <a:p>
          <a:endParaRPr lang="de-DE"/>
        </a:p>
      </dgm:t>
    </dgm:pt>
    <dgm:pt modelId="{CA4E507C-BA22-41B1-A8C1-AB662B390647}" type="sibTrans" cxnId="{BDAE0FF0-C162-43C5-91D0-2A81E042468B}">
      <dgm:prSet/>
      <dgm:spPr/>
      <dgm:t>
        <a:bodyPr/>
        <a:lstStyle/>
        <a:p>
          <a:endParaRPr lang="de-DE"/>
        </a:p>
      </dgm:t>
    </dgm:pt>
    <dgm:pt modelId="{65820307-1AA4-4691-93E2-35CA96B8CDB0}">
      <dgm:prSet phldrT="[Text]" custT="1"/>
      <dgm:spPr/>
      <dgm:t>
        <a:bodyPr/>
        <a:lstStyle/>
        <a:p>
          <a:r>
            <a:rPr lang="en-US" sz="1400" dirty="0" err="1"/>
            <a:t>Höhe</a:t>
          </a:r>
          <a:r>
            <a:rPr lang="en-US" sz="1400" dirty="0"/>
            <a:t>: 27 m</a:t>
          </a:r>
          <a:endParaRPr lang="de-DE" sz="1400" dirty="0"/>
        </a:p>
      </dgm:t>
    </dgm:pt>
    <dgm:pt modelId="{0652053A-E2C3-494F-AD89-249136F01408}" type="parTrans" cxnId="{815019D7-F0C9-4C9C-9E13-0EC3C35727A7}">
      <dgm:prSet/>
      <dgm:spPr/>
      <dgm:t>
        <a:bodyPr/>
        <a:lstStyle/>
        <a:p>
          <a:endParaRPr lang="de-DE"/>
        </a:p>
      </dgm:t>
    </dgm:pt>
    <dgm:pt modelId="{99F480EB-9E6B-4E48-B693-F8494164B3A5}" type="sibTrans" cxnId="{815019D7-F0C9-4C9C-9E13-0EC3C35727A7}">
      <dgm:prSet/>
      <dgm:spPr/>
      <dgm:t>
        <a:bodyPr/>
        <a:lstStyle/>
        <a:p>
          <a:endParaRPr lang="de-DE"/>
        </a:p>
      </dgm:t>
    </dgm:pt>
    <dgm:pt modelId="{CFECD9BD-DF63-41D9-B655-B0CDC630EDBA}">
      <dgm:prSet phldrT="[Text]"/>
      <dgm:spPr/>
      <dgm:t>
        <a:bodyPr/>
        <a:lstStyle/>
        <a:p>
          <a:r>
            <a:rPr lang="en-US" dirty="0"/>
            <a:t>T-Rex</a:t>
          </a:r>
          <a:endParaRPr lang="de-DE" dirty="0"/>
        </a:p>
      </dgm:t>
    </dgm:pt>
    <dgm:pt modelId="{B45C0E11-268A-43A4-B428-0D606AF45864}" type="parTrans" cxnId="{75FDEE4D-6FE5-4C01-8CE9-EEE78EA3AD28}">
      <dgm:prSet/>
      <dgm:spPr/>
      <dgm:t>
        <a:bodyPr/>
        <a:lstStyle/>
        <a:p>
          <a:endParaRPr lang="de-DE"/>
        </a:p>
      </dgm:t>
    </dgm:pt>
    <dgm:pt modelId="{5D85AA9A-9EEA-45B4-92C5-E874F331230D}" type="sibTrans" cxnId="{75FDEE4D-6FE5-4C01-8CE9-EEE78EA3AD28}">
      <dgm:prSet/>
      <dgm:spPr/>
      <dgm:t>
        <a:bodyPr/>
        <a:lstStyle/>
        <a:p>
          <a:endParaRPr lang="de-DE"/>
        </a:p>
      </dgm:t>
    </dgm:pt>
    <dgm:pt modelId="{CA937BAA-B698-452E-904F-9CC6D7DA25D1}">
      <dgm:prSet phldrT="[Text]" custT="1"/>
      <dgm:spPr/>
      <dgm:t>
        <a:bodyPr/>
        <a:lstStyle/>
        <a:p>
          <a:r>
            <a:rPr lang="en-US" sz="1400" dirty="0" err="1"/>
            <a:t>Höhe</a:t>
          </a:r>
          <a:r>
            <a:rPr lang="en-US" sz="1400" dirty="0"/>
            <a:t>: 12 m </a:t>
          </a:r>
          <a:endParaRPr lang="de-DE" sz="1400" dirty="0"/>
        </a:p>
      </dgm:t>
    </dgm:pt>
    <dgm:pt modelId="{BD5617F5-2384-466C-AD0E-C234F65D288B}" type="parTrans" cxnId="{48DC4D80-6FBD-467D-8CB7-A00088E73C11}">
      <dgm:prSet/>
      <dgm:spPr/>
      <dgm:t>
        <a:bodyPr/>
        <a:lstStyle/>
        <a:p>
          <a:endParaRPr lang="de-DE"/>
        </a:p>
      </dgm:t>
    </dgm:pt>
    <dgm:pt modelId="{28340211-C989-42D3-8AA7-BDFC281C2385}" type="sibTrans" cxnId="{48DC4D80-6FBD-467D-8CB7-A00088E73C11}">
      <dgm:prSet/>
      <dgm:spPr/>
      <dgm:t>
        <a:bodyPr/>
        <a:lstStyle/>
        <a:p>
          <a:endParaRPr lang="de-DE"/>
        </a:p>
      </dgm:t>
    </dgm:pt>
    <dgm:pt modelId="{E46B01E2-D61B-41C7-A2D2-824B8C8BB8BA}">
      <dgm:prSet phldrT="[Text]"/>
      <dgm:spPr/>
      <dgm:t>
        <a:bodyPr/>
        <a:lstStyle/>
        <a:p>
          <a:r>
            <a:rPr lang="en-US" dirty="0"/>
            <a:t>Triceratops</a:t>
          </a:r>
          <a:endParaRPr lang="de-DE" dirty="0"/>
        </a:p>
      </dgm:t>
    </dgm:pt>
    <dgm:pt modelId="{643D9546-EF6A-4402-B09D-FB7BE107A1E6}" type="parTrans" cxnId="{A241074A-34FF-4F2F-87B8-B57B0D9ED67C}">
      <dgm:prSet/>
      <dgm:spPr/>
      <dgm:t>
        <a:bodyPr/>
        <a:lstStyle/>
        <a:p>
          <a:endParaRPr lang="de-DE"/>
        </a:p>
      </dgm:t>
    </dgm:pt>
    <dgm:pt modelId="{11691499-3837-457D-B241-F17D0E988755}" type="sibTrans" cxnId="{A241074A-34FF-4F2F-87B8-B57B0D9ED67C}">
      <dgm:prSet/>
      <dgm:spPr/>
      <dgm:t>
        <a:bodyPr/>
        <a:lstStyle/>
        <a:p>
          <a:endParaRPr lang="de-DE"/>
        </a:p>
      </dgm:t>
    </dgm:pt>
    <dgm:pt modelId="{5B28A09B-2DB5-4279-ACE9-FCDFFE18D3E6}">
      <dgm:prSet phldrT="[Text]" custT="1"/>
      <dgm:spPr/>
      <dgm:t>
        <a:bodyPr/>
        <a:lstStyle/>
        <a:p>
          <a:r>
            <a:rPr lang="en-US" sz="1400" dirty="0" err="1"/>
            <a:t>Höhe</a:t>
          </a:r>
          <a:r>
            <a:rPr lang="en-US" sz="1400" dirty="0"/>
            <a:t>: 9 m</a:t>
          </a:r>
          <a:endParaRPr lang="de-DE" sz="1400" dirty="0"/>
        </a:p>
      </dgm:t>
    </dgm:pt>
    <dgm:pt modelId="{07E72BCF-DCBF-4D8C-A585-A44315F89CF5}" type="parTrans" cxnId="{BA2D9D42-3A87-4A3C-8494-D4403E664EB8}">
      <dgm:prSet/>
      <dgm:spPr/>
      <dgm:t>
        <a:bodyPr/>
        <a:lstStyle/>
        <a:p>
          <a:endParaRPr lang="de-DE"/>
        </a:p>
      </dgm:t>
    </dgm:pt>
    <dgm:pt modelId="{606B0CCB-BA62-4191-9BB5-9DF8F7FBCEF9}" type="sibTrans" cxnId="{BA2D9D42-3A87-4A3C-8494-D4403E664EB8}">
      <dgm:prSet/>
      <dgm:spPr/>
      <dgm:t>
        <a:bodyPr/>
        <a:lstStyle/>
        <a:p>
          <a:endParaRPr lang="de-DE"/>
        </a:p>
      </dgm:t>
    </dgm:pt>
    <dgm:pt modelId="{6AB93E65-DE3A-4D63-9AD1-2E0C83F293EC}">
      <dgm:prSet phldrT="[Text]" custT="1"/>
      <dgm:spPr/>
      <dgm:t>
        <a:bodyPr/>
        <a:lstStyle/>
        <a:p>
          <a:r>
            <a:rPr lang="en-US" sz="1400" dirty="0"/>
            <a:t>Alter: 157 </a:t>
          </a:r>
          <a:r>
            <a:rPr lang="en-US" sz="1400" dirty="0" err="1"/>
            <a:t>millionen</a:t>
          </a:r>
          <a:r>
            <a:rPr lang="en-US" sz="1400" dirty="0"/>
            <a:t> Jahre</a:t>
          </a:r>
          <a:endParaRPr lang="de-DE" sz="1400" dirty="0"/>
        </a:p>
      </dgm:t>
    </dgm:pt>
    <dgm:pt modelId="{69A783E0-FC4D-4DF2-9934-6B56143C1910}" type="parTrans" cxnId="{E1D71195-77BE-48F9-8905-410C2FB5A6B4}">
      <dgm:prSet/>
      <dgm:spPr/>
      <dgm:t>
        <a:bodyPr/>
        <a:lstStyle/>
        <a:p>
          <a:endParaRPr lang="de-DE"/>
        </a:p>
      </dgm:t>
    </dgm:pt>
    <dgm:pt modelId="{85BA4DCA-1ECD-4968-A401-4EF788A389DC}" type="sibTrans" cxnId="{E1D71195-77BE-48F9-8905-410C2FB5A6B4}">
      <dgm:prSet/>
      <dgm:spPr/>
      <dgm:t>
        <a:bodyPr/>
        <a:lstStyle/>
        <a:p>
          <a:endParaRPr lang="de-DE"/>
        </a:p>
      </dgm:t>
    </dgm:pt>
    <dgm:pt modelId="{CD9FF89B-B070-4F8B-A967-197AA32CA351}">
      <dgm:prSet phldrT="[Text]" custT="1"/>
      <dgm:spPr/>
      <dgm:t>
        <a:bodyPr/>
        <a:lstStyle/>
        <a:p>
          <a:r>
            <a:rPr lang="en-US" sz="1400" dirty="0" err="1"/>
            <a:t>Gewicht</a:t>
          </a:r>
          <a:r>
            <a:rPr lang="en-US" sz="1400" dirty="0"/>
            <a:t>: 38 t</a:t>
          </a:r>
          <a:endParaRPr lang="de-DE" sz="1400" dirty="0"/>
        </a:p>
      </dgm:t>
    </dgm:pt>
    <dgm:pt modelId="{FA74E74C-E54D-4999-8139-FB47BCD17406}" type="parTrans" cxnId="{87B8C0D9-BA2E-4BBB-AFD4-BCD3BBABF7AA}">
      <dgm:prSet/>
      <dgm:spPr/>
      <dgm:t>
        <a:bodyPr/>
        <a:lstStyle/>
        <a:p>
          <a:endParaRPr lang="de-DE"/>
        </a:p>
      </dgm:t>
    </dgm:pt>
    <dgm:pt modelId="{20F67518-7FD4-463D-80E0-273AA358AD64}" type="sibTrans" cxnId="{87B8C0D9-BA2E-4BBB-AFD4-BCD3BBABF7AA}">
      <dgm:prSet/>
      <dgm:spPr/>
      <dgm:t>
        <a:bodyPr/>
        <a:lstStyle/>
        <a:p>
          <a:endParaRPr lang="de-DE"/>
        </a:p>
      </dgm:t>
    </dgm:pt>
    <dgm:pt modelId="{FEB963E3-EB60-4B14-B42C-57B64F495E4D}">
      <dgm:prSet phldrT="[Text]" custT="1"/>
      <dgm:spPr/>
      <dgm:t>
        <a:bodyPr/>
        <a:lstStyle/>
        <a:p>
          <a:r>
            <a:rPr lang="en-US" sz="1400" dirty="0"/>
            <a:t>Alter: 68 </a:t>
          </a:r>
          <a:r>
            <a:rPr lang="en-US" sz="1400" dirty="0" err="1"/>
            <a:t>millionen</a:t>
          </a:r>
          <a:r>
            <a:rPr lang="en-US" sz="1400" dirty="0"/>
            <a:t> Jahre</a:t>
          </a:r>
          <a:endParaRPr lang="de-DE" sz="1400" dirty="0"/>
        </a:p>
      </dgm:t>
    </dgm:pt>
    <dgm:pt modelId="{134211A5-57E7-4B6C-A6EE-36F4BC621DAA}" type="parTrans" cxnId="{48D830FC-3962-4568-B3C9-1755B0C8CE22}">
      <dgm:prSet/>
      <dgm:spPr/>
      <dgm:t>
        <a:bodyPr/>
        <a:lstStyle/>
        <a:p>
          <a:endParaRPr lang="de-DE"/>
        </a:p>
      </dgm:t>
    </dgm:pt>
    <dgm:pt modelId="{74474223-454D-4406-BF80-0CA579FD4699}" type="sibTrans" cxnId="{48D830FC-3962-4568-B3C9-1755B0C8CE22}">
      <dgm:prSet/>
      <dgm:spPr/>
      <dgm:t>
        <a:bodyPr/>
        <a:lstStyle/>
        <a:p>
          <a:endParaRPr lang="de-DE"/>
        </a:p>
      </dgm:t>
    </dgm:pt>
    <dgm:pt modelId="{E7ACED56-6818-4D24-9F62-67A85E03B915}">
      <dgm:prSet phldrT="[Text]" custT="1"/>
      <dgm:spPr/>
      <dgm:t>
        <a:bodyPr/>
        <a:lstStyle/>
        <a:p>
          <a:r>
            <a:rPr lang="en-US" sz="1400" dirty="0" err="1"/>
            <a:t>Gewicht</a:t>
          </a:r>
          <a:r>
            <a:rPr lang="en-US" sz="1400" dirty="0"/>
            <a:t>: 14 t</a:t>
          </a:r>
          <a:endParaRPr lang="de-DE" sz="1400" dirty="0"/>
        </a:p>
      </dgm:t>
    </dgm:pt>
    <dgm:pt modelId="{D03B733F-EE79-4A58-B61E-83F7573DC26D}" type="parTrans" cxnId="{C2A8862C-AEF0-47B0-B8E4-A2F618A1C68A}">
      <dgm:prSet/>
      <dgm:spPr/>
      <dgm:t>
        <a:bodyPr/>
        <a:lstStyle/>
        <a:p>
          <a:endParaRPr lang="de-DE"/>
        </a:p>
      </dgm:t>
    </dgm:pt>
    <dgm:pt modelId="{9FC167CB-B40B-425F-90E1-CB52E042ED98}" type="sibTrans" cxnId="{C2A8862C-AEF0-47B0-B8E4-A2F618A1C68A}">
      <dgm:prSet/>
      <dgm:spPr/>
      <dgm:t>
        <a:bodyPr/>
        <a:lstStyle/>
        <a:p>
          <a:endParaRPr lang="de-DE"/>
        </a:p>
      </dgm:t>
    </dgm:pt>
    <dgm:pt modelId="{AEBCA00C-47D4-4666-97B9-850C18FCD5C0}">
      <dgm:prSet phldrT="[Text]" custT="1"/>
      <dgm:spPr/>
      <dgm:t>
        <a:bodyPr/>
        <a:lstStyle/>
        <a:p>
          <a:r>
            <a:rPr lang="en-US" sz="1400" dirty="0"/>
            <a:t>Alter: 66 </a:t>
          </a:r>
          <a:r>
            <a:rPr lang="en-US" sz="1400" dirty="0" err="1"/>
            <a:t>millionen</a:t>
          </a:r>
          <a:r>
            <a:rPr lang="en-US" sz="1400" dirty="0"/>
            <a:t> Jahre</a:t>
          </a:r>
          <a:endParaRPr lang="de-DE" sz="1400" dirty="0"/>
        </a:p>
      </dgm:t>
    </dgm:pt>
    <dgm:pt modelId="{319FE60E-0897-4F1C-A336-4F7282361766}" type="parTrans" cxnId="{08E5B2B3-6429-4E0C-9D96-CE9998A7FAB6}">
      <dgm:prSet/>
      <dgm:spPr/>
      <dgm:t>
        <a:bodyPr/>
        <a:lstStyle/>
        <a:p>
          <a:endParaRPr lang="de-DE"/>
        </a:p>
      </dgm:t>
    </dgm:pt>
    <dgm:pt modelId="{0F9E7D15-9DAD-4718-8D95-43CF9A229522}" type="sibTrans" cxnId="{08E5B2B3-6429-4E0C-9D96-CE9998A7FAB6}">
      <dgm:prSet/>
      <dgm:spPr/>
      <dgm:t>
        <a:bodyPr/>
        <a:lstStyle/>
        <a:p>
          <a:endParaRPr lang="de-DE"/>
        </a:p>
      </dgm:t>
    </dgm:pt>
    <dgm:pt modelId="{EB232894-6AEE-467C-8EDC-A9553342B13D}">
      <dgm:prSet phldrT="[Text]" custT="1"/>
      <dgm:spPr/>
      <dgm:t>
        <a:bodyPr/>
        <a:lstStyle/>
        <a:p>
          <a:r>
            <a:rPr lang="en-US" sz="1400" dirty="0" err="1"/>
            <a:t>Gewicht</a:t>
          </a:r>
          <a:r>
            <a:rPr lang="en-US" sz="1400" dirty="0"/>
            <a:t>: 12 t</a:t>
          </a:r>
          <a:endParaRPr lang="de-DE" sz="1400" dirty="0"/>
        </a:p>
      </dgm:t>
    </dgm:pt>
    <dgm:pt modelId="{7CC5C35B-A952-4729-8A6F-6EEFE142473E}" type="parTrans" cxnId="{BBD821BE-0027-4784-B240-738A62E6B40C}">
      <dgm:prSet/>
      <dgm:spPr/>
      <dgm:t>
        <a:bodyPr/>
        <a:lstStyle/>
        <a:p>
          <a:endParaRPr lang="de-DE"/>
        </a:p>
      </dgm:t>
    </dgm:pt>
    <dgm:pt modelId="{9FF2D119-308C-40AA-84D9-67906A050B57}" type="sibTrans" cxnId="{BBD821BE-0027-4784-B240-738A62E6B40C}">
      <dgm:prSet/>
      <dgm:spPr/>
      <dgm:t>
        <a:bodyPr/>
        <a:lstStyle/>
        <a:p>
          <a:endParaRPr lang="de-DE"/>
        </a:p>
      </dgm:t>
    </dgm:pt>
    <dgm:pt modelId="{3742D0A0-9A36-4308-9647-679B2FDA0AC7}" type="pres">
      <dgm:prSet presAssocID="{BA907BBD-0A05-41B4-8F03-6A78EBF77EF2}" presName="Name0" presStyleCnt="0">
        <dgm:presLayoutVars>
          <dgm:dir/>
          <dgm:animLvl val="lvl"/>
          <dgm:resizeHandles val="exact"/>
        </dgm:presLayoutVars>
      </dgm:prSet>
      <dgm:spPr/>
    </dgm:pt>
    <dgm:pt modelId="{C35D488A-C057-48D3-8002-2C50C947F189}" type="pres">
      <dgm:prSet presAssocID="{C874B2D9-D426-4D0E-9474-C72CB59F536A}" presName="composite" presStyleCnt="0"/>
      <dgm:spPr/>
    </dgm:pt>
    <dgm:pt modelId="{F6CC2F84-86B7-4B9E-B681-69A3A485A0AF}" type="pres">
      <dgm:prSet presAssocID="{C874B2D9-D426-4D0E-9474-C72CB59F53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EAA0854-4C5C-4AA7-B75D-5D0956A2BA85}" type="pres">
      <dgm:prSet presAssocID="{C874B2D9-D426-4D0E-9474-C72CB59F536A}" presName="desTx" presStyleLbl="alignAccFollowNode1" presStyleIdx="0" presStyleCnt="3">
        <dgm:presLayoutVars>
          <dgm:bulletEnabled val="1"/>
        </dgm:presLayoutVars>
      </dgm:prSet>
      <dgm:spPr/>
    </dgm:pt>
    <dgm:pt modelId="{EBD444FB-EEF8-4A99-99FC-F45B05C68E29}" type="pres">
      <dgm:prSet presAssocID="{CA4E507C-BA22-41B1-A8C1-AB662B390647}" presName="space" presStyleCnt="0"/>
      <dgm:spPr/>
    </dgm:pt>
    <dgm:pt modelId="{3A188044-10CE-4BC5-831C-EC3C1616404C}" type="pres">
      <dgm:prSet presAssocID="{CFECD9BD-DF63-41D9-B655-B0CDC630EDBA}" presName="composite" presStyleCnt="0"/>
      <dgm:spPr/>
    </dgm:pt>
    <dgm:pt modelId="{050C9B0D-0430-45C1-853A-6A37DA8A0A8F}" type="pres">
      <dgm:prSet presAssocID="{CFECD9BD-DF63-41D9-B655-B0CDC630EDB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53C9287-5148-48A8-82CB-816F9FC74965}" type="pres">
      <dgm:prSet presAssocID="{CFECD9BD-DF63-41D9-B655-B0CDC630EDBA}" presName="desTx" presStyleLbl="alignAccFollowNode1" presStyleIdx="1" presStyleCnt="3">
        <dgm:presLayoutVars>
          <dgm:bulletEnabled val="1"/>
        </dgm:presLayoutVars>
      </dgm:prSet>
      <dgm:spPr/>
    </dgm:pt>
    <dgm:pt modelId="{9C050D3B-EB8B-47D1-9A7D-C3101477985E}" type="pres">
      <dgm:prSet presAssocID="{5D85AA9A-9EEA-45B4-92C5-E874F331230D}" presName="space" presStyleCnt="0"/>
      <dgm:spPr/>
    </dgm:pt>
    <dgm:pt modelId="{0F806ACC-D517-4C68-8567-32C8DD253A9F}" type="pres">
      <dgm:prSet presAssocID="{E46B01E2-D61B-41C7-A2D2-824B8C8BB8BA}" presName="composite" presStyleCnt="0"/>
      <dgm:spPr/>
    </dgm:pt>
    <dgm:pt modelId="{E4A61D5C-A77F-41A7-B53B-1A85F77133C0}" type="pres">
      <dgm:prSet presAssocID="{E46B01E2-D61B-41C7-A2D2-824B8C8BB8B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7FE7D49-5ED1-4F79-9E71-8406FC9A0477}" type="pres">
      <dgm:prSet presAssocID="{E46B01E2-D61B-41C7-A2D2-824B8C8BB8BA}" presName="desTx" presStyleLbl="alignAccFollowNode1" presStyleIdx="2" presStyleCnt="3" custLinFactNeighborX="103" custLinFactNeighborY="120">
        <dgm:presLayoutVars>
          <dgm:bulletEnabled val="1"/>
        </dgm:presLayoutVars>
      </dgm:prSet>
      <dgm:spPr/>
    </dgm:pt>
  </dgm:ptLst>
  <dgm:cxnLst>
    <dgm:cxn modelId="{DAA42F05-BD4F-4C03-AD7E-F946F0788756}" type="presOf" srcId="{5B28A09B-2DB5-4279-ACE9-FCDFFE18D3E6}" destId="{A7FE7D49-5ED1-4F79-9E71-8406FC9A0477}" srcOrd="0" destOrd="2" presId="urn:microsoft.com/office/officeart/2005/8/layout/hList1"/>
    <dgm:cxn modelId="{FA5F9314-BE24-4DE4-B1F8-FB611BDB34AB}" type="presOf" srcId="{6AB93E65-DE3A-4D63-9AD1-2E0C83F293EC}" destId="{7EAA0854-4C5C-4AA7-B75D-5D0956A2BA85}" srcOrd="0" destOrd="0" presId="urn:microsoft.com/office/officeart/2005/8/layout/hList1"/>
    <dgm:cxn modelId="{6976E619-2453-4FEE-A25A-54FA420D31A4}" type="presOf" srcId="{CA937BAA-B698-452E-904F-9CC6D7DA25D1}" destId="{A53C9287-5148-48A8-82CB-816F9FC74965}" srcOrd="0" destOrd="2" presId="urn:microsoft.com/office/officeart/2005/8/layout/hList1"/>
    <dgm:cxn modelId="{20D5E31D-E323-4F84-A950-1E28B54F7ADE}" type="presOf" srcId="{BA907BBD-0A05-41B4-8F03-6A78EBF77EF2}" destId="{3742D0A0-9A36-4308-9647-679B2FDA0AC7}" srcOrd="0" destOrd="0" presId="urn:microsoft.com/office/officeart/2005/8/layout/hList1"/>
    <dgm:cxn modelId="{C2A8862C-AEF0-47B0-B8E4-A2F618A1C68A}" srcId="{CFECD9BD-DF63-41D9-B655-B0CDC630EDBA}" destId="{E7ACED56-6818-4D24-9F62-67A85E03B915}" srcOrd="1" destOrd="0" parTransId="{D03B733F-EE79-4A58-B61E-83F7573DC26D}" sibTransId="{9FC167CB-B40B-425F-90E1-CB52E042ED98}"/>
    <dgm:cxn modelId="{BA2D9D42-3A87-4A3C-8494-D4403E664EB8}" srcId="{E46B01E2-D61B-41C7-A2D2-824B8C8BB8BA}" destId="{5B28A09B-2DB5-4279-ACE9-FCDFFE18D3E6}" srcOrd="2" destOrd="0" parTransId="{07E72BCF-DCBF-4D8C-A585-A44315F89CF5}" sibTransId="{606B0CCB-BA62-4191-9BB5-9DF8F7FBCEF9}"/>
    <dgm:cxn modelId="{B06DBA69-D555-43E7-9E21-A9DBE6CFA79D}" type="presOf" srcId="{AEBCA00C-47D4-4666-97B9-850C18FCD5C0}" destId="{A7FE7D49-5ED1-4F79-9E71-8406FC9A0477}" srcOrd="0" destOrd="0" presId="urn:microsoft.com/office/officeart/2005/8/layout/hList1"/>
    <dgm:cxn modelId="{A241074A-34FF-4F2F-87B8-B57B0D9ED67C}" srcId="{BA907BBD-0A05-41B4-8F03-6A78EBF77EF2}" destId="{E46B01E2-D61B-41C7-A2D2-824B8C8BB8BA}" srcOrd="2" destOrd="0" parTransId="{643D9546-EF6A-4402-B09D-FB7BE107A1E6}" sibTransId="{11691499-3837-457D-B241-F17D0E988755}"/>
    <dgm:cxn modelId="{75FDEE4D-6FE5-4C01-8CE9-EEE78EA3AD28}" srcId="{BA907BBD-0A05-41B4-8F03-6A78EBF77EF2}" destId="{CFECD9BD-DF63-41D9-B655-B0CDC630EDBA}" srcOrd="1" destOrd="0" parTransId="{B45C0E11-268A-43A4-B428-0D606AF45864}" sibTransId="{5D85AA9A-9EEA-45B4-92C5-E874F331230D}"/>
    <dgm:cxn modelId="{E7965A77-853D-4573-9CF6-0BB2C02F6BF7}" type="presOf" srcId="{E7ACED56-6818-4D24-9F62-67A85E03B915}" destId="{A53C9287-5148-48A8-82CB-816F9FC74965}" srcOrd="0" destOrd="1" presId="urn:microsoft.com/office/officeart/2005/8/layout/hList1"/>
    <dgm:cxn modelId="{48DC4D80-6FBD-467D-8CB7-A00088E73C11}" srcId="{CFECD9BD-DF63-41D9-B655-B0CDC630EDBA}" destId="{CA937BAA-B698-452E-904F-9CC6D7DA25D1}" srcOrd="2" destOrd="0" parTransId="{BD5617F5-2384-466C-AD0E-C234F65D288B}" sibTransId="{28340211-C989-42D3-8AA7-BDFC281C2385}"/>
    <dgm:cxn modelId="{AF2BCF84-63FC-4331-9754-3DBB1447A498}" type="presOf" srcId="{FEB963E3-EB60-4B14-B42C-57B64F495E4D}" destId="{A53C9287-5148-48A8-82CB-816F9FC74965}" srcOrd="0" destOrd="0" presId="urn:microsoft.com/office/officeart/2005/8/layout/hList1"/>
    <dgm:cxn modelId="{84C7AB92-2045-4C27-937E-E4510F822749}" type="presOf" srcId="{65820307-1AA4-4691-93E2-35CA96B8CDB0}" destId="{7EAA0854-4C5C-4AA7-B75D-5D0956A2BA85}" srcOrd="0" destOrd="2" presId="urn:microsoft.com/office/officeart/2005/8/layout/hList1"/>
    <dgm:cxn modelId="{E1D71195-77BE-48F9-8905-410C2FB5A6B4}" srcId="{C874B2D9-D426-4D0E-9474-C72CB59F536A}" destId="{6AB93E65-DE3A-4D63-9AD1-2E0C83F293EC}" srcOrd="0" destOrd="0" parTransId="{69A783E0-FC4D-4DF2-9934-6B56143C1910}" sibTransId="{85BA4DCA-1ECD-4968-A401-4EF788A389DC}"/>
    <dgm:cxn modelId="{1D299E96-C775-4E11-B096-15C30A3D3B55}" type="presOf" srcId="{CD9FF89B-B070-4F8B-A967-197AA32CA351}" destId="{7EAA0854-4C5C-4AA7-B75D-5D0956A2BA85}" srcOrd="0" destOrd="1" presId="urn:microsoft.com/office/officeart/2005/8/layout/hList1"/>
    <dgm:cxn modelId="{A794D4A9-4447-4BEE-860D-FAEB2B48F583}" type="presOf" srcId="{EB232894-6AEE-467C-8EDC-A9553342B13D}" destId="{A7FE7D49-5ED1-4F79-9E71-8406FC9A0477}" srcOrd="0" destOrd="1" presId="urn:microsoft.com/office/officeart/2005/8/layout/hList1"/>
    <dgm:cxn modelId="{869795AA-F229-47F9-9EC9-476F223175FF}" type="presOf" srcId="{CFECD9BD-DF63-41D9-B655-B0CDC630EDBA}" destId="{050C9B0D-0430-45C1-853A-6A37DA8A0A8F}" srcOrd="0" destOrd="0" presId="urn:microsoft.com/office/officeart/2005/8/layout/hList1"/>
    <dgm:cxn modelId="{08E5B2B3-6429-4E0C-9D96-CE9998A7FAB6}" srcId="{E46B01E2-D61B-41C7-A2D2-824B8C8BB8BA}" destId="{AEBCA00C-47D4-4666-97B9-850C18FCD5C0}" srcOrd="0" destOrd="0" parTransId="{319FE60E-0897-4F1C-A336-4F7282361766}" sibTransId="{0F9E7D15-9DAD-4718-8D95-43CF9A229522}"/>
    <dgm:cxn modelId="{BBD821BE-0027-4784-B240-738A62E6B40C}" srcId="{E46B01E2-D61B-41C7-A2D2-824B8C8BB8BA}" destId="{EB232894-6AEE-467C-8EDC-A9553342B13D}" srcOrd="1" destOrd="0" parTransId="{7CC5C35B-A952-4729-8A6F-6EEFE142473E}" sibTransId="{9FF2D119-308C-40AA-84D9-67906A050B57}"/>
    <dgm:cxn modelId="{815019D7-F0C9-4C9C-9E13-0EC3C35727A7}" srcId="{C874B2D9-D426-4D0E-9474-C72CB59F536A}" destId="{65820307-1AA4-4691-93E2-35CA96B8CDB0}" srcOrd="2" destOrd="0" parTransId="{0652053A-E2C3-494F-AD89-249136F01408}" sibTransId="{99F480EB-9E6B-4E48-B693-F8494164B3A5}"/>
    <dgm:cxn modelId="{25F453D7-1B9F-4694-B5FE-E2519C041A65}" type="presOf" srcId="{C874B2D9-D426-4D0E-9474-C72CB59F536A}" destId="{F6CC2F84-86B7-4B9E-B681-69A3A485A0AF}" srcOrd="0" destOrd="0" presId="urn:microsoft.com/office/officeart/2005/8/layout/hList1"/>
    <dgm:cxn modelId="{87B8C0D9-BA2E-4BBB-AFD4-BCD3BBABF7AA}" srcId="{C874B2D9-D426-4D0E-9474-C72CB59F536A}" destId="{CD9FF89B-B070-4F8B-A967-197AA32CA351}" srcOrd="1" destOrd="0" parTransId="{FA74E74C-E54D-4999-8139-FB47BCD17406}" sibTransId="{20F67518-7FD4-463D-80E0-273AA358AD64}"/>
    <dgm:cxn modelId="{B44AF6E5-18F0-429D-A821-64762B7A495F}" type="presOf" srcId="{E46B01E2-D61B-41C7-A2D2-824B8C8BB8BA}" destId="{E4A61D5C-A77F-41A7-B53B-1A85F77133C0}" srcOrd="0" destOrd="0" presId="urn:microsoft.com/office/officeart/2005/8/layout/hList1"/>
    <dgm:cxn modelId="{BDAE0FF0-C162-43C5-91D0-2A81E042468B}" srcId="{BA907BBD-0A05-41B4-8F03-6A78EBF77EF2}" destId="{C874B2D9-D426-4D0E-9474-C72CB59F536A}" srcOrd="0" destOrd="0" parTransId="{38BEEB91-AEE6-4F43-BC00-14D22209BA6D}" sibTransId="{CA4E507C-BA22-41B1-A8C1-AB662B390647}"/>
    <dgm:cxn modelId="{48D830FC-3962-4568-B3C9-1755B0C8CE22}" srcId="{CFECD9BD-DF63-41D9-B655-B0CDC630EDBA}" destId="{FEB963E3-EB60-4B14-B42C-57B64F495E4D}" srcOrd="0" destOrd="0" parTransId="{134211A5-57E7-4B6C-A6EE-36F4BC621DAA}" sibTransId="{74474223-454D-4406-BF80-0CA579FD4699}"/>
    <dgm:cxn modelId="{FFA531D6-58F0-4B26-9B71-0CCE1A9158EA}" type="presParOf" srcId="{3742D0A0-9A36-4308-9647-679B2FDA0AC7}" destId="{C35D488A-C057-48D3-8002-2C50C947F189}" srcOrd="0" destOrd="0" presId="urn:microsoft.com/office/officeart/2005/8/layout/hList1"/>
    <dgm:cxn modelId="{5717F2DF-4B00-4618-A706-0F082E106EEF}" type="presParOf" srcId="{C35D488A-C057-48D3-8002-2C50C947F189}" destId="{F6CC2F84-86B7-4B9E-B681-69A3A485A0AF}" srcOrd="0" destOrd="0" presId="urn:microsoft.com/office/officeart/2005/8/layout/hList1"/>
    <dgm:cxn modelId="{E18E6DB6-EDED-41AB-AF4F-9FC3130171FF}" type="presParOf" srcId="{C35D488A-C057-48D3-8002-2C50C947F189}" destId="{7EAA0854-4C5C-4AA7-B75D-5D0956A2BA85}" srcOrd="1" destOrd="0" presId="urn:microsoft.com/office/officeart/2005/8/layout/hList1"/>
    <dgm:cxn modelId="{C2626390-8A50-483D-916A-F06675A1C75A}" type="presParOf" srcId="{3742D0A0-9A36-4308-9647-679B2FDA0AC7}" destId="{EBD444FB-EEF8-4A99-99FC-F45B05C68E29}" srcOrd="1" destOrd="0" presId="urn:microsoft.com/office/officeart/2005/8/layout/hList1"/>
    <dgm:cxn modelId="{295C5357-1B96-422C-96CE-84251A80A121}" type="presParOf" srcId="{3742D0A0-9A36-4308-9647-679B2FDA0AC7}" destId="{3A188044-10CE-4BC5-831C-EC3C1616404C}" srcOrd="2" destOrd="0" presId="urn:microsoft.com/office/officeart/2005/8/layout/hList1"/>
    <dgm:cxn modelId="{CD688F57-A4B9-44B5-9EFF-441EEEF460C5}" type="presParOf" srcId="{3A188044-10CE-4BC5-831C-EC3C1616404C}" destId="{050C9B0D-0430-45C1-853A-6A37DA8A0A8F}" srcOrd="0" destOrd="0" presId="urn:microsoft.com/office/officeart/2005/8/layout/hList1"/>
    <dgm:cxn modelId="{59050A5B-CFF0-4672-A29A-2B6D6FF37F87}" type="presParOf" srcId="{3A188044-10CE-4BC5-831C-EC3C1616404C}" destId="{A53C9287-5148-48A8-82CB-816F9FC74965}" srcOrd="1" destOrd="0" presId="urn:microsoft.com/office/officeart/2005/8/layout/hList1"/>
    <dgm:cxn modelId="{2C1A670F-3408-4157-BD89-1F4182B74AB5}" type="presParOf" srcId="{3742D0A0-9A36-4308-9647-679B2FDA0AC7}" destId="{9C050D3B-EB8B-47D1-9A7D-C3101477985E}" srcOrd="3" destOrd="0" presId="urn:microsoft.com/office/officeart/2005/8/layout/hList1"/>
    <dgm:cxn modelId="{AA3E36F8-A4FE-459F-8240-07D2F18C3920}" type="presParOf" srcId="{3742D0A0-9A36-4308-9647-679B2FDA0AC7}" destId="{0F806ACC-D517-4C68-8567-32C8DD253A9F}" srcOrd="4" destOrd="0" presId="urn:microsoft.com/office/officeart/2005/8/layout/hList1"/>
    <dgm:cxn modelId="{BD73DF5B-6CB0-421F-9621-D73965366762}" type="presParOf" srcId="{0F806ACC-D517-4C68-8567-32C8DD253A9F}" destId="{E4A61D5C-A77F-41A7-B53B-1A85F77133C0}" srcOrd="0" destOrd="0" presId="urn:microsoft.com/office/officeart/2005/8/layout/hList1"/>
    <dgm:cxn modelId="{34ABCEFD-C36A-4362-8639-B3D25111EC91}" type="presParOf" srcId="{0F806ACC-D517-4C68-8567-32C8DD253A9F}" destId="{A7FE7D49-5ED1-4F79-9E71-8406FC9A04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C2F84-86B7-4B9E-B681-69A3A485A0AF}">
      <dsp:nvSpPr>
        <dsp:cNvPr id="0" name=""/>
        <dsp:cNvSpPr/>
      </dsp:nvSpPr>
      <dsp:spPr>
        <a:xfrm>
          <a:off x="2710" y="1056"/>
          <a:ext cx="2643002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Brontosaurus</a:t>
          </a:r>
          <a:endParaRPr lang="de-DE" sz="2000" kern="1200" dirty="0"/>
        </a:p>
      </dsp:txBody>
      <dsp:txXfrm>
        <a:off x="2710" y="1056"/>
        <a:ext cx="2643002" cy="576000"/>
      </dsp:txXfrm>
    </dsp:sp>
    <dsp:sp modelId="{7EAA0854-4C5C-4AA7-B75D-5D0956A2BA85}">
      <dsp:nvSpPr>
        <dsp:cNvPr id="0" name=""/>
        <dsp:cNvSpPr/>
      </dsp:nvSpPr>
      <dsp:spPr>
        <a:xfrm>
          <a:off x="2710" y="577056"/>
          <a:ext cx="2643002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Alter: 157 </a:t>
          </a:r>
          <a:r>
            <a:rPr lang="en-US" sz="1400" kern="1200" dirty="0" err="1"/>
            <a:t>millionen</a:t>
          </a:r>
          <a:r>
            <a:rPr lang="en-US" sz="1400" kern="1200" dirty="0"/>
            <a:t> Jahre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Gewicht</a:t>
          </a:r>
          <a:r>
            <a:rPr lang="en-US" sz="1400" kern="1200" dirty="0"/>
            <a:t>: 38 t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Höhe</a:t>
          </a:r>
          <a:r>
            <a:rPr lang="en-US" sz="1400" kern="1200" dirty="0"/>
            <a:t>: 27 m</a:t>
          </a:r>
          <a:endParaRPr lang="de-DE" sz="1400" kern="1200" dirty="0"/>
        </a:p>
      </dsp:txBody>
      <dsp:txXfrm>
        <a:off x="2710" y="577056"/>
        <a:ext cx="2643002" cy="878400"/>
      </dsp:txXfrm>
    </dsp:sp>
    <dsp:sp modelId="{050C9B0D-0430-45C1-853A-6A37DA8A0A8F}">
      <dsp:nvSpPr>
        <dsp:cNvPr id="0" name=""/>
        <dsp:cNvSpPr/>
      </dsp:nvSpPr>
      <dsp:spPr>
        <a:xfrm>
          <a:off x="3015733" y="1056"/>
          <a:ext cx="2643002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T-Rex</a:t>
          </a:r>
          <a:endParaRPr lang="de-DE" sz="2000" kern="1200" dirty="0"/>
        </a:p>
      </dsp:txBody>
      <dsp:txXfrm>
        <a:off x="3015733" y="1056"/>
        <a:ext cx="2643002" cy="576000"/>
      </dsp:txXfrm>
    </dsp:sp>
    <dsp:sp modelId="{A53C9287-5148-48A8-82CB-816F9FC74965}">
      <dsp:nvSpPr>
        <dsp:cNvPr id="0" name=""/>
        <dsp:cNvSpPr/>
      </dsp:nvSpPr>
      <dsp:spPr>
        <a:xfrm>
          <a:off x="3015733" y="577056"/>
          <a:ext cx="2643002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Alter: 68 </a:t>
          </a:r>
          <a:r>
            <a:rPr lang="en-US" sz="1400" kern="1200" dirty="0" err="1"/>
            <a:t>millionen</a:t>
          </a:r>
          <a:r>
            <a:rPr lang="en-US" sz="1400" kern="1200" dirty="0"/>
            <a:t> Jahre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Gewicht</a:t>
          </a:r>
          <a:r>
            <a:rPr lang="en-US" sz="1400" kern="1200" dirty="0"/>
            <a:t>: 14 t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Höhe</a:t>
          </a:r>
          <a:r>
            <a:rPr lang="en-US" sz="1400" kern="1200" dirty="0"/>
            <a:t>: 12 m </a:t>
          </a:r>
          <a:endParaRPr lang="de-DE" sz="1400" kern="1200" dirty="0"/>
        </a:p>
      </dsp:txBody>
      <dsp:txXfrm>
        <a:off x="3015733" y="577056"/>
        <a:ext cx="2643002" cy="878400"/>
      </dsp:txXfrm>
    </dsp:sp>
    <dsp:sp modelId="{E4A61D5C-A77F-41A7-B53B-1A85F77133C0}">
      <dsp:nvSpPr>
        <dsp:cNvPr id="0" name=""/>
        <dsp:cNvSpPr/>
      </dsp:nvSpPr>
      <dsp:spPr>
        <a:xfrm>
          <a:off x="6028756" y="1056"/>
          <a:ext cx="2643002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Triceratops</a:t>
          </a:r>
          <a:endParaRPr lang="de-DE" sz="2000" kern="1200" dirty="0"/>
        </a:p>
      </dsp:txBody>
      <dsp:txXfrm>
        <a:off x="6028756" y="1056"/>
        <a:ext cx="2643002" cy="576000"/>
      </dsp:txXfrm>
    </dsp:sp>
    <dsp:sp modelId="{A7FE7D49-5ED1-4F79-9E71-8406FC9A0477}">
      <dsp:nvSpPr>
        <dsp:cNvPr id="0" name=""/>
        <dsp:cNvSpPr/>
      </dsp:nvSpPr>
      <dsp:spPr>
        <a:xfrm>
          <a:off x="6031467" y="578110"/>
          <a:ext cx="2643002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Alter: 66 </a:t>
          </a:r>
          <a:r>
            <a:rPr lang="en-US" sz="1400" kern="1200" dirty="0" err="1"/>
            <a:t>millionen</a:t>
          </a:r>
          <a:r>
            <a:rPr lang="en-US" sz="1400" kern="1200" dirty="0"/>
            <a:t> Jahre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Gewicht</a:t>
          </a:r>
          <a:r>
            <a:rPr lang="en-US" sz="1400" kern="1200" dirty="0"/>
            <a:t>: 12 t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Höhe</a:t>
          </a:r>
          <a:r>
            <a:rPr lang="en-US" sz="1400" kern="1200" dirty="0"/>
            <a:t>: 9 m</a:t>
          </a:r>
          <a:endParaRPr lang="de-DE" sz="1400" kern="1200" dirty="0"/>
        </a:p>
      </dsp:txBody>
      <dsp:txXfrm>
        <a:off x="6031467" y="578110"/>
        <a:ext cx="2643002" cy="87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ED6F-D0D2-FF41-A4A7-ABCDD43327FD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100-5FD2-5C46-A6B7-51CD0CA44F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87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ED6F-D0D2-FF41-A4A7-ABCDD43327FD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100-5FD2-5C46-A6B7-51CD0CA44F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50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ED6F-D0D2-FF41-A4A7-ABCDD43327FD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100-5FD2-5C46-A6B7-51CD0CA44FFE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9376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ED6F-D0D2-FF41-A4A7-ABCDD43327FD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100-5FD2-5C46-A6B7-51CD0CA44F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44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ED6F-D0D2-FF41-A4A7-ABCDD43327FD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100-5FD2-5C46-A6B7-51CD0CA44FFE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514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ED6F-D0D2-FF41-A4A7-ABCDD43327FD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100-5FD2-5C46-A6B7-51CD0CA44F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43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ED6F-D0D2-FF41-A4A7-ABCDD43327FD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100-5FD2-5C46-A6B7-51CD0CA44F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848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ED6F-D0D2-FF41-A4A7-ABCDD43327FD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100-5FD2-5C46-A6B7-51CD0CA44F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68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ED6F-D0D2-FF41-A4A7-ABCDD43327FD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100-5FD2-5C46-A6B7-51CD0CA44F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4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ED6F-D0D2-FF41-A4A7-ABCDD43327FD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100-5FD2-5C46-A6B7-51CD0CA44F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43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ED6F-D0D2-FF41-A4A7-ABCDD43327FD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100-5FD2-5C46-A6B7-51CD0CA44F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7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ED6F-D0D2-FF41-A4A7-ABCDD43327FD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100-5FD2-5C46-A6B7-51CD0CA44F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78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ED6F-D0D2-FF41-A4A7-ABCDD43327FD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100-5FD2-5C46-A6B7-51CD0CA44F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ED6F-D0D2-FF41-A4A7-ABCDD43327FD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100-5FD2-5C46-A6B7-51CD0CA44F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03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ED6F-D0D2-FF41-A4A7-ABCDD43327FD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100-5FD2-5C46-A6B7-51CD0CA44F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1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ED6F-D0D2-FF41-A4A7-ABCDD43327FD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100-5FD2-5C46-A6B7-51CD0CA44F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1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9ED6F-D0D2-FF41-A4A7-ABCDD43327FD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A3100-5FD2-5C46-A6B7-51CD0CA44F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79" r:id="rId2"/>
    <p:sldLayoutId id="2147484580" r:id="rId3"/>
    <p:sldLayoutId id="2147484581" r:id="rId4"/>
    <p:sldLayoutId id="2147484582" r:id="rId5"/>
    <p:sldLayoutId id="2147484583" r:id="rId6"/>
    <p:sldLayoutId id="2147484584" r:id="rId7"/>
    <p:sldLayoutId id="2147484585" r:id="rId8"/>
    <p:sldLayoutId id="2147484586" r:id="rId9"/>
    <p:sldLayoutId id="2147484587" r:id="rId10"/>
    <p:sldLayoutId id="2147484588" r:id="rId11"/>
    <p:sldLayoutId id="2147484589" r:id="rId12"/>
    <p:sldLayoutId id="2147484590" r:id="rId13"/>
    <p:sldLayoutId id="2147484591" r:id="rId14"/>
    <p:sldLayoutId id="2147484592" r:id="rId15"/>
    <p:sldLayoutId id="21474845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znik/Albsig" TargetMode="External"/><Relationship Id="rId7" Type="http://schemas.openxmlformats.org/officeDocument/2006/relationships/hyperlink" Target="https://www.pinclipart.com/downpngs/oTboJ_thumbs-up-icon-green-th-clip-art-green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build-your-first-open-source-python-project-53471c9942a7" TargetMode="External"/><Relationship Id="rId5" Type="http://schemas.openxmlformats.org/officeDocument/2006/relationships/hyperlink" Target="https://en.wikibooks.org/wiki/A_Beginner%27s_Python_Tutorial/Importing_Modules" TargetMode="External"/><Relationship Id="rId4" Type="http://schemas.openxmlformats.org/officeDocument/2006/relationships/hyperlink" Target="https://realpython.com/python3-object-oriented-programm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8F941C-8C84-EE46-A0E3-335C2B402106}"/>
              </a:ext>
            </a:extLst>
          </p:cNvPr>
          <p:cNvSpPr/>
          <p:nvPr/>
        </p:nvSpPr>
        <p:spPr>
          <a:xfrm>
            <a:off x="677334" y="2897579"/>
            <a:ext cx="8596668" cy="375925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8320F-5F57-E14E-B5D0-6D33D4F1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>
            <a:normAutofit fontScale="90000"/>
          </a:bodyPr>
          <a:lstStyle/>
          <a:p>
            <a:r>
              <a:rPr lang="de-DE" sz="2800" dirty="0"/>
              <a:t>Objektorientiertes Programmieren in Python</a:t>
            </a:r>
            <a:br>
              <a:rPr lang="de-DE" sz="2800" dirty="0"/>
            </a:br>
            <a:r>
              <a:rPr lang="de-DE" sz="2200" dirty="0"/>
              <a:t>Definition - Klasse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2571-C5B1-C949-84D8-AED48A1F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2541"/>
            <a:ext cx="8276661" cy="1425036"/>
          </a:xfrm>
        </p:spPr>
        <p:txBody>
          <a:bodyPr/>
          <a:lstStyle/>
          <a:p>
            <a:r>
              <a:rPr lang="de-DE" sz="1400" dirty="0"/>
              <a:t>Python ist eine objektorientierte Programmiersprache</a:t>
            </a:r>
            <a:br>
              <a:rPr lang="de-DE" sz="1400" dirty="0"/>
            </a:br>
            <a:r>
              <a:rPr lang="de-DE" sz="1400" dirty="0"/>
              <a:t>	</a:t>
            </a:r>
            <a:r>
              <a:rPr lang="de-DE" sz="1400" dirty="0">
                <a:sym typeface="Wingdings" pitchFamily="2" charset="2"/>
              </a:rPr>
              <a:t> Nahezu alles in Python ist ein Objekt (Variablen/Funktionen)</a:t>
            </a:r>
          </a:p>
          <a:p>
            <a:r>
              <a:rPr lang="de-DE" sz="1400" dirty="0">
                <a:sym typeface="Wingdings" pitchFamily="2" charset="2"/>
              </a:rPr>
              <a:t>Klassen (</a:t>
            </a:r>
            <a:r>
              <a:rPr lang="de-DE" sz="1400" dirty="0" err="1">
                <a:sym typeface="Wingdings" pitchFamily="2" charset="2"/>
              </a:rPr>
              <a:t>Classes</a:t>
            </a:r>
            <a:r>
              <a:rPr lang="de-DE" sz="1400" dirty="0">
                <a:sym typeface="Wingdings" pitchFamily="2" charset="2"/>
              </a:rPr>
              <a:t>) sind „Blaupausen“ zum Erstellen eines Objektes und enthalten Methoden und Attribute. Sie sind der Hauptbaustein um Code wiederverwendbar zu machen!</a:t>
            </a:r>
          </a:p>
          <a:p>
            <a:r>
              <a:rPr lang="de-DE" sz="1400" dirty="0">
                <a:sym typeface="Wingdings" pitchFamily="2" charset="2"/>
              </a:rPr>
              <a:t>Beispiel: Pandas </a:t>
            </a:r>
            <a:r>
              <a:rPr lang="de-DE" sz="1400" dirty="0" err="1">
                <a:sym typeface="Wingdings" pitchFamily="2" charset="2"/>
              </a:rPr>
              <a:t>DataFrame</a:t>
            </a:r>
            <a:r>
              <a:rPr lang="de-DE" sz="1400" dirty="0">
                <a:sym typeface="Wingdings" pitchFamily="2" charset="2"/>
              </a:rPr>
              <a:t>()  </a:t>
            </a:r>
            <a:r>
              <a:rPr lang="de-DE" sz="1400" i="1" dirty="0">
                <a:solidFill>
                  <a:srgbClr val="668A9A"/>
                </a:solidFill>
                <a:sym typeface="Wingdings" pitchFamily="2" charset="2"/>
              </a:rPr>
              <a:t># Nur als Beispiel, Erklärung folgt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6ABD2-2D18-1D41-B9B1-72A7C3186D7E}"/>
              </a:ext>
            </a:extLst>
          </p:cNvPr>
          <p:cNvSpPr txBox="1"/>
          <p:nvPr/>
        </p:nvSpPr>
        <p:spPr>
          <a:xfrm rot="16200000">
            <a:off x="-1017627" y="4592537"/>
            <a:ext cx="375925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Klasse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73771-71D0-BD4B-A793-3BBB098DFBBD}"/>
              </a:ext>
            </a:extLst>
          </p:cNvPr>
          <p:cNvSpPr txBox="1"/>
          <p:nvPr/>
        </p:nvSpPr>
        <p:spPr>
          <a:xfrm>
            <a:off x="1618124" y="2970580"/>
            <a:ext cx="7655878" cy="349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>
                <a:solidFill>
                  <a:srgbClr val="008000"/>
                </a:solidFill>
              </a:rPr>
              <a:t>class</a:t>
            </a:r>
            <a:r>
              <a:rPr lang="de-DE" sz="1400" dirty="0"/>
              <a:t> </a:t>
            </a:r>
            <a:r>
              <a:rPr lang="de-DE" sz="1400" b="1" dirty="0" err="1">
                <a:solidFill>
                  <a:srgbClr val="0000FF"/>
                </a:solidFill>
              </a:rPr>
              <a:t>DataFrame</a:t>
            </a:r>
            <a:r>
              <a:rPr lang="de-DE" sz="1400" dirty="0"/>
              <a:t>(</a:t>
            </a:r>
            <a:r>
              <a:rPr lang="de-DE" sz="1400" dirty="0" err="1"/>
              <a:t>NDFrame</a:t>
            </a:r>
            <a:r>
              <a:rPr lang="de-DE" sz="1400" dirty="0"/>
              <a:t>): </a:t>
            </a:r>
            <a:br>
              <a:rPr lang="de-DE" sz="1400" dirty="0"/>
            </a:br>
            <a:r>
              <a:rPr lang="de-DE" sz="1400" dirty="0"/>
              <a:t>	</a:t>
            </a:r>
            <a:r>
              <a:rPr lang="de-DE" sz="1400" i="1" dirty="0">
                <a:solidFill>
                  <a:srgbClr val="BA2121"/>
                </a:solidFill>
              </a:rPr>
              <a:t>"""This </a:t>
            </a:r>
            <a:r>
              <a:rPr lang="de-DE" sz="1400" i="1" dirty="0" err="1">
                <a:solidFill>
                  <a:srgbClr val="BA2121"/>
                </a:solidFill>
              </a:rPr>
              <a:t>is</a:t>
            </a:r>
            <a:r>
              <a:rPr lang="de-DE" sz="1400" i="1" dirty="0">
                <a:solidFill>
                  <a:srgbClr val="BA2121"/>
                </a:solidFill>
              </a:rPr>
              <a:t> a </a:t>
            </a:r>
            <a:r>
              <a:rPr lang="de-DE" sz="1400" i="1" dirty="0" err="1">
                <a:solidFill>
                  <a:srgbClr val="BA2121"/>
                </a:solidFill>
              </a:rPr>
              <a:t>DataFrame</a:t>
            </a:r>
            <a:r>
              <a:rPr lang="de-DE" sz="1400" i="1" dirty="0">
                <a:solidFill>
                  <a:srgbClr val="BA2121"/>
                </a:solidFill>
              </a:rPr>
              <a:t> </a:t>
            </a:r>
            <a:r>
              <a:rPr lang="de-DE" sz="1400" i="1" dirty="0" err="1">
                <a:solidFill>
                  <a:srgbClr val="BA2121"/>
                </a:solidFill>
              </a:rPr>
              <a:t>class</a:t>
            </a:r>
            <a:r>
              <a:rPr lang="de-DE" sz="1400" i="1" dirty="0">
                <a:solidFill>
                  <a:srgbClr val="BA2121"/>
                </a:solidFill>
              </a:rPr>
              <a:t>"""</a:t>
            </a:r>
          </a:p>
          <a:p>
            <a:endParaRPr lang="de-DE" sz="1400" i="1" dirty="0">
              <a:solidFill>
                <a:srgbClr val="BA2121"/>
              </a:solidFill>
            </a:endParaRPr>
          </a:p>
          <a:p>
            <a:pPr>
              <a:spcBef>
                <a:spcPts val="600"/>
              </a:spcBef>
            </a:pPr>
            <a:r>
              <a:rPr lang="de-DE" sz="1400" dirty="0"/>
              <a:t>	_</a:t>
            </a:r>
            <a:r>
              <a:rPr lang="de-DE" sz="1400" dirty="0" err="1"/>
              <a:t>constructor_sliced</a:t>
            </a:r>
            <a:r>
              <a:rPr lang="de-DE" sz="1400" dirty="0"/>
              <a:t> </a:t>
            </a:r>
            <a:r>
              <a:rPr lang="de-DE" sz="1400" dirty="0">
                <a:solidFill>
                  <a:srgbClr val="666666"/>
                </a:solidFill>
              </a:rPr>
              <a:t>=</a:t>
            </a:r>
            <a:r>
              <a:rPr lang="de-DE" sz="1400" dirty="0"/>
              <a:t> Series </a:t>
            </a:r>
            <a:r>
              <a:rPr lang="de-DE" sz="1400" i="1" dirty="0">
                <a:solidFill>
                  <a:srgbClr val="408080"/>
                </a:solidFill>
              </a:rPr>
              <a:t># type: Type[Series]</a:t>
            </a:r>
            <a:endParaRPr lang="de-DE" sz="1400" dirty="0"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r>
              <a:rPr lang="de-DE" sz="1400" b="1" dirty="0">
                <a:solidFill>
                  <a:srgbClr val="008000"/>
                </a:solidFill>
              </a:rPr>
              <a:t>	</a:t>
            </a:r>
          </a:p>
          <a:p>
            <a:pPr>
              <a:spcBef>
                <a:spcPts val="600"/>
              </a:spcBef>
            </a:pPr>
            <a:r>
              <a:rPr lang="de-DE" sz="1400" b="1" dirty="0">
                <a:solidFill>
                  <a:srgbClr val="008000"/>
                </a:solidFill>
              </a:rPr>
              <a:t>	</a:t>
            </a:r>
            <a:r>
              <a:rPr lang="de-DE" sz="1400" b="1" dirty="0" err="1">
                <a:solidFill>
                  <a:srgbClr val="008000"/>
                </a:solidFill>
              </a:rPr>
              <a:t>def</a:t>
            </a:r>
            <a:r>
              <a:rPr lang="de-DE" sz="1400" dirty="0"/>
              <a:t> </a:t>
            </a:r>
            <a:r>
              <a:rPr lang="de-DE" sz="1400" dirty="0">
                <a:solidFill>
                  <a:srgbClr val="0000FF"/>
                </a:solidFill>
              </a:rPr>
              <a:t>__</a:t>
            </a:r>
            <a:r>
              <a:rPr lang="de-DE" sz="1400" dirty="0" err="1">
                <a:solidFill>
                  <a:srgbClr val="0000FF"/>
                </a:solidFill>
              </a:rPr>
              <a:t>init</a:t>
            </a:r>
            <a:r>
              <a:rPr lang="de-DE" sz="1400" dirty="0">
                <a:solidFill>
                  <a:srgbClr val="0000FF"/>
                </a:solidFill>
              </a:rPr>
              <a:t>__</a:t>
            </a:r>
            <a:r>
              <a:rPr lang="de-DE" sz="1400" dirty="0"/>
              <a:t>(</a:t>
            </a:r>
            <a:r>
              <a:rPr lang="de-DE" sz="1400" dirty="0" err="1">
                <a:solidFill>
                  <a:srgbClr val="008000"/>
                </a:solidFill>
              </a:rPr>
              <a:t>self</a:t>
            </a:r>
            <a:r>
              <a:rPr lang="de-DE" sz="1400" dirty="0"/>
              <a:t>, </a:t>
            </a:r>
            <a:r>
              <a:rPr lang="de-DE" sz="1400" dirty="0" err="1"/>
              <a:t>data</a:t>
            </a:r>
            <a:r>
              <a:rPr lang="de-DE" sz="1400" dirty="0">
                <a:solidFill>
                  <a:srgbClr val="666666"/>
                </a:solidFill>
              </a:rPr>
              <a:t>=</a:t>
            </a:r>
            <a:r>
              <a:rPr lang="de-DE" sz="1400" b="1" dirty="0">
                <a:solidFill>
                  <a:srgbClr val="008000"/>
                </a:solidFill>
              </a:rPr>
              <a:t>None</a:t>
            </a:r>
            <a:r>
              <a:rPr lang="de-DE" sz="1400" dirty="0"/>
              <a:t>, </a:t>
            </a:r>
            <a:r>
              <a:rPr lang="de-DE" sz="1400" dirty="0" err="1"/>
              <a:t>index</a:t>
            </a:r>
            <a:r>
              <a:rPr lang="de-DE" sz="1400" dirty="0">
                <a:solidFill>
                  <a:srgbClr val="666666"/>
                </a:solidFill>
              </a:rPr>
              <a:t>=</a:t>
            </a:r>
            <a:r>
              <a:rPr lang="de-DE" sz="1400" b="1" dirty="0">
                <a:solidFill>
                  <a:srgbClr val="008000"/>
                </a:solidFill>
              </a:rPr>
              <a:t>None</a:t>
            </a:r>
            <a:r>
              <a:rPr lang="de-DE" sz="1400" dirty="0"/>
              <a:t>, </a:t>
            </a:r>
            <a:r>
              <a:rPr lang="de-DE" sz="1400" dirty="0" err="1"/>
              <a:t>columns</a:t>
            </a:r>
            <a:r>
              <a:rPr lang="de-DE" sz="1400" dirty="0">
                <a:solidFill>
                  <a:srgbClr val="666666"/>
                </a:solidFill>
              </a:rPr>
              <a:t>=</a:t>
            </a:r>
            <a:r>
              <a:rPr lang="de-DE" sz="1400" b="1" dirty="0">
                <a:solidFill>
                  <a:srgbClr val="008000"/>
                </a:solidFill>
              </a:rPr>
              <a:t>None</a:t>
            </a:r>
            <a:r>
              <a:rPr lang="de-DE" sz="1400" dirty="0"/>
              <a:t>, </a:t>
            </a:r>
            <a:r>
              <a:rPr lang="de-DE" sz="1400" dirty="0" err="1"/>
              <a:t>dtype</a:t>
            </a:r>
            <a:r>
              <a:rPr lang="de-DE" sz="1400" dirty="0">
                <a:solidFill>
                  <a:srgbClr val="666666"/>
                </a:solidFill>
              </a:rPr>
              <a:t>=</a:t>
            </a:r>
            <a:r>
              <a:rPr lang="de-DE" sz="1400" b="1" dirty="0">
                <a:solidFill>
                  <a:srgbClr val="008000"/>
                </a:solidFill>
              </a:rPr>
              <a:t>None</a:t>
            </a:r>
            <a:r>
              <a:rPr lang="de-DE" sz="1400" dirty="0"/>
              <a:t>, </a:t>
            </a:r>
            <a:r>
              <a:rPr lang="de-DE" sz="1400" dirty="0" err="1"/>
              <a:t>copy</a:t>
            </a:r>
            <a:r>
              <a:rPr lang="de-DE" sz="1400" dirty="0">
                <a:solidFill>
                  <a:srgbClr val="666666"/>
                </a:solidFill>
              </a:rPr>
              <a:t>=</a:t>
            </a:r>
            <a:r>
              <a:rPr lang="de-DE" sz="1400" b="1" dirty="0" err="1">
                <a:solidFill>
                  <a:srgbClr val="008000"/>
                </a:solidFill>
              </a:rPr>
              <a:t>False</a:t>
            </a:r>
            <a:r>
              <a:rPr lang="de-DE" sz="1400" dirty="0"/>
              <a:t>): </a:t>
            </a:r>
            <a:br>
              <a:rPr lang="de-DE" sz="1400" dirty="0"/>
            </a:br>
            <a:r>
              <a:rPr lang="de-DE" sz="1400" b="1" dirty="0">
                <a:solidFill>
                  <a:srgbClr val="008000"/>
                </a:solidFill>
              </a:rPr>
              <a:t>		</a:t>
            </a:r>
            <a:r>
              <a:rPr lang="de-DE" sz="1400" b="1" dirty="0" err="1">
                <a:solidFill>
                  <a:srgbClr val="008000"/>
                </a:solidFill>
              </a:rPr>
              <a:t>if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b="1" dirty="0" err="1">
                <a:solidFill>
                  <a:srgbClr val="AA22FF"/>
                </a:solidFill>
              </a:rPr>
              <a:t>is</a:t>
            </a:r>
            <a:r>
              <a:rPr lang="de-DE" sz="1400" dirty="0"/>
              <a:t> </a:t>
            </a:r>
            <a:r>
              <a:rPr lang="de-DE" sz="1400" b="1" dirty="0">
                <a:solidFill>
                  <a:srgbClr val="008000"/>
                </a:solidFill>
              </a:rPr>
              <a:t>None</a:t>
            </a:r>
            <a:r>
              <a:rPr lang="de-DE" sz="1400" dirty="0"/>
              <a:t>: </a:t>
            </a:r>
            <a:br>
              <a:rPr lang="de-DE" sz="1400" dirty="0"/>
            </a:br>
            <a:r>
              <a:rPr lang="de-DE" sz="1400" dirty="0"/>
              <a:t>			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>
                <a:solidFill>
                  <a:srgbClr val="666666"/>
                </a:solidFill>
              </a:rPr>
              <a:t>=</a:t>
            </a:r>
            <a:r>
              <a:rPr lang="de-DE" sz="1400" dirty="0"/>
              <a:t> {} </a:t>
            </a:r>
            <a:br>
              <a:rPr lang="de-DE" sz="1400" dirty="0"/>
            </a:br>
            <a:r>
              <a:rPr lang="de-DE" sz="1400" b="1" dirty="0">
                <a:solidFill>
                  <a:srgbClr val="008000"/>
                </a:solidFill>
              </a:rPr>
              <a:t>		</a:t>
            </a:r>
            <a:r>
              <a:rPr lang="de-DE" sz="1400" b="1" dirty="0" err="1">
                <a:solidFill>
                  <a:srgbClr val="008000"/>
                </a:solidFill>
              </a:rPr>
              <a:t>if</a:t>
            </a:r>
            <a:r>
              <a:rPr lang="de-DE" sz="1400" dirty="0"/>
              <a:t> </a:t>
            </a:r>
            <a:r>
              <a:rPr lang="de-DE" sz="1400" dirty="0" err="1"/>
              <a:t>dtype</a:t>
            </a:r>
            <a:r>
              <a:rPr lang="de-DE" sz="1400" dirty="0"/>
              <a:t> </a:t>
            </a:r>
            <a:r>
              <a:rPr lang="de-DE" sz="1400" b="1" dirty="0" err="1">
                <a:solidFill>
                  <a:srgbClr val="AA22FF"/>
                </a:solidFill>
              </a:rPr>
              <a:t>is</a:t>
            </a:r>
            <a:r>
              <a:rPr lang="de-DE" sz="1400" dirty="0"/>
              <a:t> </a:t>
            </a:r>
            <a:r>
              <a:rPr lang="de-DE" sz="1400" b="1" dirty="0">
                <a:solidFill>
                  <a:srgbClr val="AA22FF"/>
                </a:solidFill>
              </a:rPr>
              <a:t>not</a:t>
            </a:r>
            <a:r>
              <a:rPr lang="de-DE" sz="1400" dirty="0"/>
              <a:t> </a:t>
            </a:r>
            <a:r>
              <a:rPr lang="de-DE" sz="1400" b="1" dirty="0">
                <a:solidFill>
                  <a:srgbClr val="008000"/>
                </a:solidFill>
              </a:rPr>
              <a:t>None</a:t>
            </a:r>
            <a:r>
              <a:rPr lang="de-DE" sz="1400" dirty="0"/>
              <a:t>: </a:t>
            </a:r>
            <a:br>
              <a:rPr lang="de-DE" sz="1400" dirty="0"/>
            </a:br>
            <a:r>
              <a:rPr lang="de-DE" sz="1400" dirty="0"/>
              <a:t>			</a:t>
            </a:r>
            <a:r>
              <a:rPr lang="de-DE" sz="1400" dirty="0" err="1"/>
              <a:t>dtype</a:t>
            </a:r>
            <a:r>
              <a:rPr lang="de-DE" sz="1400" dirty="0"/>
              <a:t> </a:t>
            </a:r>
            <a:r>
              <a:rPr lang="de-DE" sz="1400" dirty="0">
                <a:solidFill>
                  <a:srgbClr val="666666"/>
                </a:solidFill>
              </a:rPr>
              <a:t>=</a:t>
            </a:r>
            <a:r>
              <a:rPr lang="de-DE" sz="1400" dirty="0"/>
              <a:t> </a:t>
            </a:r>
            <a:r>
              <a:rPr lang="de-DE" sz="1400" dirty="0" err="1">
                <a:solidFill>
                  <a:srgbClr val="008000"/>
                </a:solidFill>
              </a:rPr>
              <a:t>self</a:t>
            </a:r>
            <a:r>
              <a:rPr lang="de-DE" sz="1400" dirty="0">
                <a:solidFill>
                  <a:srgbClr val="666666"/>
                </a:solidFill>
              </a:rPr>
              <a:t>.</a:t>
            </a:r>
            <a:r>
              <a:rPr lang="de-DE" sz="1400" dirty="0"/>
              <a:t>_</a:t>
            </a:r>
            <a:r>
              <a:rPr lang="de-DE" sz="1400" dirty="0" err="1"/>
              <a:t>validate_dtype</a:t>
            </a:r>
            <a:r>
              <a:rPr lang="de-DE" sz="1400" dirty="0"/>
              <a:t>(</a:t>
            </a:r>
            <a:r>
              <a:rPr lang="de-DE" sz="1400" dirty="0" err="1"/>
              <a:t>dtype</a:t>
            </a:r>
            <a:r>
              <a:rPr lang="de-DE" sz="1400" dirty="0"/>
              <a:t>)</a:t>
            </a:r>
          </a:p>
          <a:p>
            <a:pPr>
              <a:spcBef>
                <a:spcPts val="600"/>
              </a:spcBef>
            </a:pPr>
            <a:r>
              <a:rPr lang="de-DE" sz="1400" b="1" dirty="0">
                <a:solidFill>
                  <a:srgbClr val="008000"/>
                </a:solidFill>
              </a:rPr>
              <a:t>	</a:t>
            </a:r>
          </a:p>
          <a:p>
            <a:pPr>
              <a:spcBef>
                <a:spcPts val="600"/>
              </a:spcBef>
            </a:pPr>
            <a:r>
              <a:rPr lang="de-DE" sz="1400" b="1" dirty="0">
                <a:solidFill>
                  <a:srgbClr val="008000"/>
                </a:solidFill>
              </a:rPr>
              <a:t>	</a:t>
            </a:r>
            <a:r>
              <a:rPr lang="de-DE" sz="1400" b="1" dirty="0" err="1">
                <a:solidFill>
                  <a:srgbClr val="008000"/>
                </a:solidFill>
              </a:rPr>
              <a:t>def</a:t>
            </a:r>
            <a:r>
              <a:rPr lang="de-DE" sz="1400" dirty="0"/>
              <a:t> </a:t>
            </a:r>
            <a:r>
              <a:rPr lang="de-DE" sz="1400" dirty="0" err="1">
                <a:solidFill>
                  <a:srgbClr val="0000FF"/>
                </a:solidFill>
              </a:rPr>
              <a:t>shape</a:t>
            </a:r>
            <a:r>
              <a:rPr lang="de-DE" sz="1400" dirty="0"/>
              <a:t>(</a:t>
            </a:r>
            <a:r>
              <a:rPr lang="de-DE" sz="1400" dirty="0" err="1">
                <a:solidFill>
                  <a:srgbClr val="008000"/>
                </a:solidFill>
              </a:rPr>
              <a:t>self</a:t>
            </a:r>
            <a:r>
              <a:rPr lang="de-DE" sz="1400" dirty="0"/>
              <a:t>): </a:t>
            </a:r>
            <a:br>
              <a:rPr lang="de-DE" sz="1400" dirty="0"/>
            </a:br>
            <a:r>
              <a:rPr lang="de-DE" sz="1400" dirty="0"/>
              <a:t>		</a:t>
            </a:r>
            <a:r>
              <a:rPr lang="de-DE" sz="1400" i="1" dirty="0">
                <a:solidFill>
                  <a:srgbClr val="BA2121"/>
                </a:solidFill>
              </a:rPr>
              <a:t>""" Return a </a:t>
            </a:r>
            <a:r>
              <a:rPr lang="de-DE" sz="1400" i="1" dirty="0" err="1">
                <a:solidFill>
                  <a:srgbClr val="BA2121"/>
                </a:solidFill>
              </a:rPr>
              <a:t>tuple</a:t>
            </a:r>
            <a:r>
              <a:rPr lang="de-DE" sz="1400" i="1" dirty="0">
                <a:solidFill>
                  <a:srgbClr val="BA2121"/>
                </a:solidFill>
              </a:rPr>
              <a:t> </a:t>
            </a:r>
            <a:r>
              <a:rPr lang="de-DE" sz="1400" i="1" dirty="0" err="1">
                <a:solidFill>
                  <a:srgbClr val="BA2121"/>
                </a:solidFill>
              </a:rPr>
              <a:t>representing</a:t>
            </a:r>
            <a:r>
              <a:rPr lang="de-DE" sz="1400" i="1" dirty="0">
                <a:solidFill>
                  <a:srgbClr val="BA2121"/>
                </a:solidFill>
              </a:rPr>
              <a:t> </a:t>
            </a:r>
            <a:r>
              <a:rPr lang="de-DE" sz="1400" i="1" dirty="0" err="1">
                <a:solidFill>
                  <a:srgbClr val="BA2121"/>
                </a:solidFill>
              </a:rPr>
              <a:t>the</a:t>
            </a:r>
            <a:r>
              <a:rPr lang="de-DE" sz="1400" i="1" dirty="0">
                <a:solidFill>
                  <a:srgbClr val="BA2121"/>
                </a:solidFill>
              </a:rPr>
              <a:t> </a:t>
            </a:r>
            <a:r>
              <a:rPr lang="de-DE" sz="1400" i="1" dirty="0" err="1">
                <a:solidFill>
                  <a:srgbClr val="BA2121"/>
                </a:solidFill>
              </a:rPr>
              <a:t>dimensionality</a:t>
            </a:r>
            <a:r>
              <a:rPr lang="de-DE" sz="1400" i="1" dirty="0">
                <a:solidFill>
                  <a:srgbClr val="BA2121"/>
                </a:solidFill>
              </a:rPr>
              <a:t> </a:t>
            </a:r>
            <a:r>
              <a:rPr lang="de-DE" sz="1400" i="1" dirty="0" err="1">
                <a:solidFill>
                  <a:srgbClr val="BA2121"/>
                </a:solidFill>
              </a:rPr>
              <a:t>of</a:t>
            </a:r>
            <a:r>
              <a:rPr lang="de-DE" sz="1400" i="1" dirty="0">
                <a:solidFill>
                  <a:srgbClr val="BA2121"/>
                </a:solidFill>
              </a:rPr>
              <a:t> </a:t>
            </a:r>
            <a:r>
              <a:rPr lang="de-DE" sz="1400" i="1" dirty="0" err="1">
                <a:solidFill>
                  <a:srgbClr val="BA2121"/>
                </a:solidFill>
              </a:rPr>
              <a:t>the</a:t>
            </a:r>
            <a:r>
              <a:rPr lang="de-DE" sz="1400" i="1" dirty="0">
                <a:solidFill>
                  <a:srgbClr val="BA2121"/>
                </a:solidFill>
              </a:rPr>
              <a:t> </a:t>
            </a:r>
            <a:r>
              <a:rPr lang="de-DE" sz="1400" i="1" dirty="0" err="1">
                <a:solidFill>
                  <a:srgbClr val="BA2121"/>
                </a:solidFill>
              </a:rPr>
              <a:t>DataFrame</a:t>
            </a:r>
            <a:r>
              <a:rPr lang="de-DE" sz="1400" i="1" dirty="0">
                <a:solidFill>
                  <a:srgbClr val="BA2121"/>
                </a:solidFill>
              </a:rPr>
              <a:t>. """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/>
              <a:t>		</a:t>
            </a:r>
            <a:r>
              <a:rPr lang="de-DE" sz="1400" b="1" dirty="0" err="1">
                <a:solidFill>
                  <a:srgbClr val="008000"/>
                </a:solidFill>
              </a:rPr>
              <a:t>return</a:t>
            </a:r>
            <a:r>
              <a:rPr lang="de-DE" sz="1400" dirty="0"/>
              <a:t> </a:t>
            </a:r>
            <a:r>
              <a:rPr lang="de-DE" sz="1400" dirty="0" err="1">
                <a:solidFill>
                  <a:srgbClr val="008000"/>
                </a:solidFill>
              </a:rPr>
              <a:t>len</a:t>
            </a:r>
            <a:r>
              <a:rPr lang="de-DE" sz="1400" dirty="0"/>
              <a:t>(</a:t>
            </a:r>
            <a:r>
              <a:rPr lang="de-DE" sz="1400" dirty="0" err="1">
                <a:solidFill>
                  <a:srgbClr val="008000"/>
                </a:solidFill>
              </a:rPr>
              <a:t>self</a:t>
            </a:r>
            <a:r>
              <a:rPr lang="de-DE" sz="1400" dirty="0" err="1">
                <a:solidFill>
                  <a:srgbClr val="666666"/>
                </a:solidFill>
              </a:rPr>
              <a:t>.</a:t>
            </a:r>
            <a:r>
              <a:rPr lang="de-DE" sz="1400" dirty="0" err="1"/>
              <a:t>index</a:t>
            </a:r>
            <a:r>
              <a:rPr lang="de-DE" sz="1400" dirty="0"/>
              <a:t>), </a:t>
            </a:r>
            <a:r>
              <a:rPr lang="de-DE" sz="1400" dirty="0" err="1">
                <a:solidFill>
                  <a:srgbClr val="008000"/>
                </a:solidFill>
              </a:rPr>
              <a:t>len</a:t>
            </a:r>
            <a:r>
              <a:rPr lang="de-DE" sz="1400" dirty="0"/>
              <a:t>(</a:t>
            </a:r>
            <a:r>
              <a:rPr lang="de-DE" sz="1400" dirty="0" err="1">
                <a:solidFill>
                  <a:srgbClr val="008000"/>
                </a:solidFill>
              </a:rPr>
              <a:t>self</a:t>
            </a:r>
            <a:r>
              <a:rPr lang="de-DE" sz="1400" dirty="0" err="1">
                <a:solidFill>
                  <a:srgbClr val="666666"/>
                </a:solidFill>
              </a:rPr>
              <a:t>.</a:t>
            </a:r>
            <a:r>
              <a:rPr lang="de-DE" sz="1400" dirty="0" err="1"/>
              <a:t>columns</a:t>
            </a:r>
            <a:r>
              <a:rPr lang="de-DE" sz="1400" dirty="0"/>
              <a:t>)</a:t>
            </a:r>
            <a:endParaRPr lang="de-DE" sz="1400" dirty="0">
              <a:sym typeface="Wingdings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15741-36B0-B848-8541-7AB953681CB4}"/>
              </a:ext>
            </a:extLst>
          </p:cNvPr>
          <p:cNvSpPr txBox="1"/>
          <p:nvPr/>
        </p:nvSpPr>
        <p:spPr>
          <a:xfrm rot="16200000">
            <a:off x="784912" y="3693930"/>
            <a:ext cx="837638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Attribut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958FC-4A37-494C-8E1F-A1C88F9B32A4}"/>
              </a:ext>
            </a:extLst>
          </p:cNvPr>
          <p:cNvSpPr txBox="1"/>
          <p:nvPr/>
        </p:nvSpPr>
        <p:spPr>
          <a:xfrm rot="16200000">
            <a:off x="593850" y="4722630"/>
            <a:ext cx="121976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Konstruktor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0122E1-90BD-014D-A053-B9D8039438D7}"/>
              </a:ext>
            </a:extLst>
          </p:cNvPr>
          <p:cNvSpPr txBox="1"/>
          <p:nvPr/>
        </p:nvSpPr>
        <p:spPr>
          <a:xfrm rot="16200000">
            <a:off x="618516" y="5918400"/>
            <a:ext cx="1170429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Methode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125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4988"/>
    </mc:Choice>
    <mc:Fallback>
      <p:transition advTm="24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320F-5F57-E14E-B5D0-6D33D4F1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>
            <a:normAutofit fontScale="90000"/>
          </a:bodyPr>
          <a:lstStyle/>
          <a:p>
            <a:r>
              <a:rPr lang="de-DE" sz="2800" dirty="0"/>
              <a:t>Objektorientiertes Programmieren in Python</a:t>
            </a:r>
            <a:br>
              <a:rPr lang="de-DE" sz="2800" dirty="0"/>
            </a:br>
            <a:r>
              <a:rPr lang="de-DE" sz="2200" dirty="0"/>
              <a:t>Klasse Student Definition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2571-C5B1-C949-84D8-AED48A1F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2541"/>
            <a:ext cx="8923866" cy="546735"/>
          </a:xfrm>
        </p:spPr>
        <p:txBody>
          <a:bodyPr/>
          <a:lstStyle/>
          <a:p>
            <a:r>
              <a:rPr lang="de-DE" sz="1400" dirty="0"/>
              <a:t>Zur Demonstration wird eine Klasse „</a:t>
            </a:r>
            <a:r>
              <a:rPr lang="de-DE" sz="1400" b="1" dirty="0" err="1">
                <a:solidFill>
                  <a:srgbClr val="0000FF"/>
                </a:solidFill>
              </a:rPr>
              <a:t>StudentIn</a:t>
            </a:r>
            <a:r>
              <a:rPr lang="de-DE" sz="1400" dirty="0"/>
              <a:t>“ definiert, der ein Vor- &amp; Nachname und Noten zugewiesen werden können und die den Notenschnitt zurückgeben kann.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86A590-34BA-3F48-811D-C61CE3A931B3}"/>
              </a:ext>
            </a:extLst>
          </p:cNvPr>
          <p:cNvSpPr/>
          <p:nvPr/>
        </p:nvSpPr>
        <p:spPr>
          <a:xfrm>
            <a:off x="677334" y="2058949"/>
            <a:ext cx="5908996" cy="46240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689E7-8F58-0341-A21E-0B9E92B21977}"/>
              </a:ext>
            </a:extLst>
          </p:cNvPr>
          <p:cNvSpPr txBox="1"/>
          <p:nvPr/>
        </p:nvSpPr>
        <p:spPr>
          <a:xfrm rot="16200000">
            <a:off x="-1450015" y="4186294"/>
            <a:ext cx="462403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Klasse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950FA5-CCAB-1049-BE94-10D09B9F867D}"/>
              </a:ext>
            </a:extLst>
          </p:cNvPr>
          <p:cNvSpPr txBox="1"/>
          <p:nvPr/>
        </p:nvSpPr>
        <p:spPr>
          <a:xfrm rot="16200000">
            <a:off x="788122" y="3557543"/>
            <a:ext cx="83122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Attribut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8AB136-A35C-3B41-9645-1A69C7A44F01}"/>
              </a:ext>
            </a:extLst>
          </p:cNvPr>
          <p:cNvSpPr txBox="1"/>
          <p:nvPr/>
        </p:nvSpPr>
        <p:spPr>
          <a:xfrm rot="16200000">
            <a:off x="650842" y="5010687"/>
            <a:ext cx="110895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Konstruktor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DE2F0F-16EB-F54F-AD97-C692C8E66F82}"/>
              </a:ext>
            </a:extLst>
          </p:cNvPr>
          <p:cNvSpPr txBox="1"/>
          <p:nvPr/>
        </p:nvSpPr>
        <p:spPr>
          <a:xfrm rot="16200000">
            <a:off x="726119" y="6053876"/>
            <a:ext cx="955223" cy="3077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Methode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688-2EE0-9843-B453-F0E9A2FDC24D}"/>
              </a:ext>
            </a:extLst>
          </p:cNvPr>
          <p:cNvSpPr/>
          <p:nvPr/>
        </p:nvSpPr>
        <p:spPr>
          <a:xfrm>
            <a:off x="1385306" y="2058949"/>
            <a:ext cx="5093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008000"/>
                </a:solidFill>
              </a:rPr>
              <a:t>class</a:t>
            </a:r>
            <a:r>
              <a:rPr lang="de-DE" sz="1400" dirty="0"/>
              <a:t> </a:t>
            </a:r>
            <a:r>
              <a:rPr lang="de-DE" sz="1400" b="1" dirty="0" err="1">
                <a:solidFill>
                  <a:srgbClr val="0000FF"/>
                </a:solidFill>
              </a:rPr>
              <a:t>StudentIn</a:t>
            </a:r>
            <a:r>
              <a:rPr lang="de-DE" sz="1400" dirty="0"/>
              <a:t>(): </a:t>
            </a:r>
          </a:p>
          <a:p>
            <a:r>
              <a:rPr lang="de-DE" sz="1400" dirty="0"/>
              <a:t>	</a:t>
            </a:r>
            <a:endParaRPr lang="de-DE" sz="1400" b="1" dirty="0">
              <a:solidFill>
                <a:srgbClr val="008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4C2145-C67E-5349-A4F2-7B51000DB877}"/>
              </a:ext>
            </a:extLst>
          </p:cNvPr>
          <p:cNvCxnSpPr/>
          <p:nvPr/>
        </p:nvCxnSpPr>
        <p:spPr>
          <a:xfrm>
            <a:off x="1357619" y="2371001"/>
            <a:ext cx="8339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CCD5C7-E967-0C47-8382-EF733B4D82AD}"/>
              </a:ext>
            </a:extLst>
          </p:cNvPr>
          <p:cNvCxnSpPr>
            <a:cxnSpLocks/>
          </p:cNvCxnSpPr>
          <p:nvPr/>
        </p:nvCxnSpPr>
        <p:spPr>
          <a:xfrm>
            <a:off x="1357619" y="3295820"/>
            <a:ext cx="8339818" cy="2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63F9C3-FBB2-0442-8549-01C0BCD83C39}"/>
              </a:ext>
            </a:extLst>
          </p:cNvPr>
          <p:cNvCxnSpPr/>
          <p:nvPr/>
        </p:nvCxnSpPr>
        <p:spPr>
          <a:xfrm>
            <a:off x="1357618" y="4137404"/>
            <a:ext cx="8339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DC3804-AA66-3C4F-9775-C0287CA04BF7}"/>
              </a:ext>
            </a:extLst>
          </p:cNvPr>
          <p:cNvCxnSpPr/>
          <p:nvPr/>
        </p:nvCxnSpPr>
        <p:spPr>
          <a:xfrm>
            <a:off x="1357618" y="5730153"/>
            <a:ext cx="8339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A3BE0D-5917-F14D-8614-8380C11BF678}"/>
              </a:ext>
            </a:extLst>
          </p:cNvPr>
          <p:cNvSpPr txBox="1"/>
          <p:nvPr/>
        </p:nvSpPr>
        <p:spPr>
          <a:xfrm>
            <a:off x="6634129" y="2012048"/>
            <a:ext cx="3220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Definition und Benennung der Klasse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CB7077-A32A-2944-A3F4-E4DA34348FBB}"/>
              </a:ext>
            </a:extLst>
          </p:cNvPr>
          <p:cNvSpPr txBox="1"/>
          <p:nvPr/>
        </p:nvSpPr>
        <p:spPr>
          <a:xfrm>
            <a:off x="6634129" y="255015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Beschreibung der Funktion der Klasse,</a:t>
            </a:r>
            <a:br>
              <a:rPr lang="de-DE" sz="1400" dirty="0"/>
            </a:br>
            <a:r>
              <a:rPr lang="de-DE" sz="1400" dirty="0"/>
              <a:t>aufrufbar über </a:t>
            </a:r>
            <a:r>
              <a:rPr lang="de-DE" sz="1400" dirty="0" err="1"/>
              <a:t>StudentIn</a:t>
            </a:r>
            <a:r>
              <a:rPr lang="de-DE" sz="1400" dirty="0"/>
              <a:t>.__</a:t>
            </a:r>
            <a:r>
              <a:rPr lang="de-DE" sz="1400" dirty="0" err="1"/>
              <a:t>doc</a:t>
            </a:r>
            <a:r>
              <a:rPr lang="de-DE" sz="1400" dirty="0"/>
              <a:t>__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E6D488-931D-6D45-88E0-8E0612F684B2}"/>
              </a:ext>
            </a:extLst>
          </p:cNvPr>
          <p:cNvSpPr txBox="1"/>
          <p:nvPr/>
        </p:nvSpPr>
        <p:spPr>
          <a:xfrm>
            <a:off x="6638670" y="3425549"/>
            <a:ext cx="306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Vordefiniertes Attribut, verwendbar</a:t>
            </a:r>
            <a:br>
              <a:rPr lang="de-DE" sz="1400" dirty="0"/>
            </a:br>
            <a:r>
              <a:rPr lang="de-DE" sz="1400" dirty="0"/>
              <a:t>in der gesamten Klasse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F974A5-AFE6-3946-9B18-0B446A857A62}"/>
              </a:ext>
            </a:extLst>
          </p:cNvPr>
          <p:cNvSpPr txBox="1"/>
          <p:nvPr/>
        </p:nvSpPr>
        <p:spPr>
          <a:xfrm>
            <a:off x="6634129" y="4441445"/>
            <a:ext cx="3077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Konstruktormethode</a:t>
            </a:r>
            <a:r>
              <a:rPr lang="de-DE" sz="1400" dirty="0"/>
              <a:t>, wird beim</a:t>
            </a:r>
            <a:br>
              <a:rPr lang="de-DE" sz="1400" dirty="0"/>
            </a:br>
            <a:r>
              <a:rPr lang="de-DE" sz="1400" dirty="0"/>
              <a:t>Aufruf einer Klasse automatisch</a:t>
            </a:r>
            <a:br>
              <a:rPr lang="de-DE" sz="1400" dirty="0"/>
            </a:br>
            <a:r>
              <a:rPr lang="de-DE" sz="1400" dirty="0"/>
              <a:t>aufgerufen.</a:t>
            </a:r>
          </a:p>
          <a:p>
            <a:r>
              <a:rPr lang="de-DE" sz="1400" dirty="0"/>
              <a:t>Definiert die übergebenen Attribute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1CF367-51E0-A846-9E34-1A84940953FD}"/>
              </a:ext>
            </a:extLst>
          </p:cNvPr>
          <p:cNvSpPr txBox="1"/>
          <p:nvPr/>
        </p:nvSpPr>
        <p:spPr>
          <a:xfrm>
            <a:off x="6634129" y="6048792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Methode der Klasse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82D3D5A-EC8C-4E9B-A9DA-6C81521A4EEF}"/>
              </a:ext>
            </a:extLst>
          </p:cNvPr>
          <p:cNvSpPr/>
          <p:nvPr/>
        </p:nvSpPr>
        <p:spPr>
          <a:xfrm>
            <a:off x="1051431" y="4140127"/>
            <a:ext cx="553489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de-DE" sz="1200" dirty="0" err="1">
                <a:solidFill>
                  <a:srgbClr val="008000"/>
                </a:solidFill>
              </a:rPr>
              <a:t>self</a:t>
            </a:r>
            <a:r>
              <a:rPr lang="de-DE" sz="1200" dirty="0"/>
              <a:t> ist ein Platzhalter für den Namen des erstellten Objektes. </a:t>
            </a:r>
            <a:r>
              <a:rPr lang="de-DE" sz="1200" dirty="0" err="1">
                <a:solidFill>
                  <a:srgbClr val="008000"/>
                </a:solidFill>
              </a:rPr>
              <a:t>self</a:t>
            </a:r>
            <a:r>
              <a:rPr lang="de-DE" sz="1200" dirty="0"/>
              <a:t> ist die Namenskonvention. Andere Namen sind möglich.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B7E8A44-02FD-4B60-9731-32AE9B85C367}"/>
              </a:ext>
            </a:extLst>
          </p:cNvPr>
          <p:cNvSpPr/>
          <p:nvPr/>
        </p:nvSpPr>
        <p:spPr>
          <a:xfrm>
            <a:off x="1590025" y="469982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 sz="1400" b="1" dirty="0" err="1">
                <a:solidFill>
                  <a:srgbClr val="008000"/>
                </a:solidFill>
              </a:rPr>
              <a:t>def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r>
              <a:rPr lang="de-DE" sz="1400" dirty="0">
                <a:solidFill>
                  <a:srgbClr val="0000FF"/>
                </a:solidFill>
              </a:rPr>
              <a:t>__</a:t>
            </a:r>
            <a:r>
              <a:rPr lang="de-DE" sz="1400" dirty="0" err="1">
                <a:solidFill>
                  <a:srgbClr val="0000FF"/>
                </a:solidFill>
              </a:rPr>
              <a:t>init</a:t>
            </a:r>
            <a:r>
              <a:rPr lang="de-DE" sz="1400" dirty="0">
                <a:solidFill>
                  <a:srgbClr val="0000FF"/>
                </a:solidFill>
              </a:rPr>
              <a:t>__</a:t>
            </a:r>
            <a:r>
              <a:rPr lang="de-DE" sz="1400" dirty="0">
                <a:solidFill>
                  <a:prstClr val="black"/>
                </a:solidFill>
              </a:rPr>
              <a:t>(</a:t>
            </a:r>
            <a:r>
              <a:rPr lang="de-DE" sz="1400" dirty="0" err="1">
                <a:solidFill>
                  <a:srgbClr val="008000"/>
                </a:solidFill>
              </a:rPr>
              <a:t>self</a:t>
            </a:r>
            <a:r>
              <a:rPr lang="de-DE" sz="1400" dirty="0">
                <a:solidFill>
                  <a:prstClr val="black"/>
                </a:solidFill>
              </a:rPr>
              <a:t>, </a:t>
            </a:r>
            <a:r>
              <a:rPr lang="de-DE" sz="1400" dirty="0" err="1">
                <a:solidFill>
                  <a:prstClr val="black"/>
                </a:solidFill>
              </a:rPr>
              <a:t>vorname</a:t>
            </a:r>
            <a:r>
              <a:rPr lang="de-DE" sz="1400" dirty="0">
                <a:solidFill>
                  <a:prstClr val="black"/>
                </a:solidFill>
              </a:rPr>
              <a:t>, </a:t>
            </a:r>
            <a:r>
              <a:rPr lang="de-DE" sz="1400" dirty="0" err="1">
                <a:solidFill>
                  <a:prstClr val="black"/>
                </a:solidFill>
              </a:rPr>
              <a:t>nachname</a:t>
            </a:r>
            <a:r>
              <a:rPr lang="de-DE" sz="1400" dirty="0">
                <a:solidFill>
                  <a:prstClr val="black"/>
                </a:solidFill>
              </a:rPr>
              <a:t>, </a:t>
            </a:r>
            <a:r>
              <a:rPr lang="de-DE" sz="1400" dirty="0" err="1">
                <a:solidFill>
                  <a:prstClr val="black"/>
                </a:solidFill>
              </a:rPr>
              <a:t>noten</a:t>
            </a:r>
            <a:r>
              <a:rPr lang="de-DE" sz="1400" dirty="0">
                <a:solidFill>
                  <a:prstClr val="black"/>
                </a:solidFill>
              </a:rPr>
              <a:t>): </a:t>
            </a:r>
          </a:p>
          <a:p>
            <a:pPr lvl="0"/>
            <a:r>
              <a:rPr lang="de-DE" sz="1400" dirty="0">
                <a:solidFill>
                  <a:srgbClr val="008000"/>
                </a:solidFill>
              </a:rPr>
              <a:t>		</a:t>
            </a:r>
            <a:r>
              <a:rPr lang="de-DE" sz="1400" dirty="0" err="1">
                <a:solidFill>
                  <a:srgbClr val="008000"/>
                </a:solidFill>
              </a:rPr>
              <a:t>self</a:t>
            </a:r>
            <a:r>
              <a:rPr lang="de-DE" sz="1400" dirty="0" err="1">
                <a:solidFill>
                  <a:srgbClr val="666666"/>
                </a:solidFill>
              </a:rPr>
              <a:t>.</a:t>
            </a:r>
            <a:r>
              <a:rPr lang="de-DE" sz="1400" dirty="0" err="1">
                <a:solidFill>
                  <a:prstClr val="black"/>
                </a:solidFill>
              </a:rPr>
              <a:t>vorname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r>
              <a:rPr lang="de-DE" sz="1400" dirty="0">
                <a:solidFill>
                  <a:srgbClr val="666666"/>
                </a:solidFill>
              </a:rPr>
              <a:t>=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r>
              <a:rPr lang="de-DE" sz="1400" dirty="0" err="1">
                <a:solidFill>
                  <a:prstClr val="black"/>
                </a:solidFill>
              </a:rPr>
              <a:t>vorname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de-DE" sz="1400" dirty="0">
                <a:solidFill>
                  <a:srgbClr val="008000"/>
                </a:solidFill>
              </a:rPr>
              <a:t>		</a:t>
            </a:r>
            <a:r>
              <a:rPr lang="de-DE" sz="1400" dirty="0" err="1">
                <a:solidFill>
                  <a:srgbClr val="008000"/>
                </a:solidFill>
              </a:rPr>
              <a:t>self</a:t>
            </a:r>
            <a:r>
              <a:rPr lang="de-DE" sz="1400" dirty="0" err="1">
                <a:solidFill>
                  <a:srgbClr val="666666"/>
                </a:solidFill>
              </a:rPr>
              <a:t>.</a:t>
            </a:r>
            <a:r>
              <a:rPr lang="de-DE" sz="1400" dirty="0" err="1">
                <a:solidFill>
                  <a:prstClr val="black"/>
                </a:solidFill>
              </a:rPr>
              <a:t>nachname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r>
              <a:rPr lang="de-DE" sz="1400" dirty="0">
                <a:solidFill>
                  <a:srgbClr val="666666"/>
                </a:solidFill>
              </a:rPr>
              <a:t>=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r>
              <a:rPr lang="de-DE" sz="1400" dirty="0" err="1">
                <a:solidFill>
                  <a:prstClr val="black"/>
                </a:solidFill>
              </a:rPr>
              <a:t>nachname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de-DE" sz="1400" dirty="0">
                <a:solidFill>
                  <a:srgbClr val="008000"/>
                </a:solidFill>
              </a:rPr>
              <a:t>		</a:t>
            </a:r>
            <a:r>
              <a:rPr lang="de-DE" sz="1400" dirty="0" err="1">
                <a:solidFill>
                  <a:srgbClr val="008000"/>
                </a:solidFill>
              </a:rPr>
              <a:t>self</a:t>
            </a:r>
            <a:r>
              <a:rPr lang="de-DE" sz="1400" dirty="0" err="1">
                <a:solidFill>
                  <a:srgbClr val="666666"/>
                </a:solidFill>
              </a:rPr>
              <a:t>.</a:t>
            </a:r>
            <a:r>
              <a:rPr lang="de-DE" sz="1400" dirty="0" err="1">
                <a:solidFill>
                  <a:prstClr val="black"/>
                </a:solidFill>
              </a:rPr>
              <a:t>noten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r>
              <a:rPr lang="de-DE" sz="1400" dirty="0">
                <a:solidFill>
                  <a:srgbClr val="666666"/>
                </a:solidFill>
              </a:rPr>
              <a:t>=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r>
              <a:rPr lang="de-DE" sz="1400" dirty="0" err="1">
                <a:solidFill>
                  <a:prstClr val="black"/>
                </a:solidFill>
              </a:rPr>
              <a:t>noten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r>
              <a:rPr lang="de-DE" sz="1400" b="1" dirty="0">
                <a:solidFill>
                  <a:srgbClr val="008000"/>
                </a:solidFill>
              </a:rPr>
              <a:t>	</a:t>
            </a:r>
            <a:endParaRPr lang="de-DE" sz="1400" dirty="0">
              <a:solidFill>
                <a:prstClr val="black"/>
              </a:solidFill>
            </a:endParaRP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67950F59-21FD-4FE7-9147-4E779F755377}"/>
              </a:ext>
            </a:extLst>
          </p:cNvPr>
          <p:cNvSpPr txBox="1"/>
          <p:nvPr/>
        </p:nvSpPr>
        <p:spPr>
          <a:xfrm rot="16200000">
            <a:off x="741610" y="2681387"/>
            <a:ext cx="926053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Docstring</a:t>
            </a:r>
            <a:endParaRPr lang="de-DE" sz="14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AF7E447-FF25-447C-95B4-A50281B9007E}"/>
              </a:ext>
            </a:extLst>
          </p:cNvPr>
          <p:cNvSpPr/>
          <p:nvPr/>
        </p:nvSpPr>
        <p:spPr>
          <a:xfrm>
            <a:off x="1588723" y="247355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 sz="1400" i="1" dirty="0">
                <a:solidFill>
                  <a:srgbClr val="BA2121"/>
                </a:solidFill>
              </a:rPr>
              <a:t>"""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r>
              <a:rPr lang="de-DE" sz="1400" i="1" dirty="0">
                <a:solidFill>
                  <a:srgbClr val="BA2121"/>
                </a:solidFill>
              </a:rPr>
              <a:t>Speichert die Daten einer Student*in.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de-DE" sz="1400" i="1" dirty="0">
                <a:solidFill>
                  <a:srgbClr val="BA2121"/>
                </a:solidFill>
              </a:rPr>
              <a:t>	Attribute: ...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de-DE" sz="1400" i="1" dirty="0">
                <a:solidFill>
                  <a:srgbClr val="BA2121"/>
                </a:solidFill>
              </a:rPr>
              <a:t>	Methoden: ...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r>
              <a:rPr lang="de-DE" sz="1400" i="1" dirty="0">
                <a:solidFill>
                  <a:srgbClr val="BA2121"/>
                </a:solidFill>
              </a:rPr>
              <a:t>"""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1337AE0-165E-4585-8030-5EF04D04DE5A}"/>
              </a:ext>
            </a:extLst>
          </p:cNvPr>
          <p:cNvSpPr/>
          <p:nvPr/>
        </p:nvSpPr>
        <p:spPr>
          <a:xfrm>
            <a:off x="1590025" y="3557542"/>
            <a:ext cx="26677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err="1">
                <a:solidFill>
                  <a:prstClr val="black"/>
                </a:solidFill>
              </a:rPr>
              <a:t>arbeitsmoral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r>
              <a:rPr lang="de-DE" sz="1400" dirty="0">
                <a:solidFill>
                  <a:srgbClr val="666666"/>
                </a:solidFill>
              </a:rPr>
              <a:t>=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r>
              <a:rPr lang="de-DE" sz="1400" dirty="0">
                <a:solidFill>
                  <a:srgbClr val="BA2121"/>
                </a:solidFill>
              </a:rPr>
              <a:t>"Hervorragend"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21D95BE-5E8E-4BF6-8757-D873853C1DDD}"/>
              </a:ext>
            </a:extLst>
          </p:cNvPr>
          <p:cNvSpPr/>
          <p:nvPr/>
        </p:nvSpPr>
        <p:spPr>
          <a:xfrm>
            <a:off x="1588723" y="580637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 sz="1400" b="1" dirty="0" err="1">
                <a:solidFill>
                  <a:srgbClr val="008000"/>
                </a:solidFill>
              </a:rPr>
              <a:t>def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r>
              <a:rPr lang="de-DE" sz="1400" dirty="0">
                <a:solidFill>
                  <a:srgbClr val="0000FF"/>
                </a:solidFill>
              </a:rPr>
              <a:t>notenschnitt</a:t>
            </a:r>
            <a:r>
              <a:rPr lang="de-DE" sz="1400" dirty="0">
                <a:solidFill>
                  <a:prstClr val="black"/>
                </a:solidFill>
              </a:rPr>
              <a:t>(</a:t>
            </a:r>
            <a:r>
              <a:rPr lang="de-DE" sz="1400" dirty="0" err="1">
                <a:solidFill>
                  <a:srgbClr val="008000"/>
                </a:solidFill>
              </a:rPr>
              <a:t>self</a:t>
            </a:r>
            <a:r>
              <a:rPr lang="de-DE" sz="1400" dirty="0">
                <a:solidFill>
                  <a:prstClr val="black"/>
                </a:solidFill>
              </a:rPr>
              <a:t>): </a:t>
            </a:r>
          </a:p>
          <a:p>
            <a:pPr lvl="0"/>
            <a:r>
              <a:rPr lang="de-DE" sz="1400" b="1" dirty="0">
                <a:solidFill>
                  <a:srgbClr val="008000"/>
                </a:solidFill>
              </a:rPr>
              <a:t>		</a:t>
            </a:r>
            <a:r>
              <a:rPr lang="de-DE" sz="1400" dirty="0">
                <a:solidFill>
                  <a:prstClr val="black"/>
                </a:solidFill>
              </a:rPr>
              <a:t>notenschnitt </a:t>
            </a:r>
            <a:r>
              <a:rPr lang="de-DE" sz="1400" dirty="0">
                <a:solidFill>
                  <a:srgbClr val="666666"/>
                </a:solidFill>
              </a:rPr>
              <a:t>=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r>
              <a:rPr lang="de-DE" sz="1400" dirty="0" err="1">
                <a:solidFill>
                  <a:srgbClr val="008000"/>
                </a:solidFill>
              </a:rPr>
              <a:t>sum</a:t>
            </a:r>
            <a:r>
              <a:rPr lang="de-DE" sz="1400" dirty="0">
                <a:solidFill>
                  <a:prstClr val="black"/>
                </a:solidFill>
              </a:rPr>
              <a:t>(</a:t>
            </a:r>
            <a:r>
              <a:rPr lang="de-DE" sz="1400" dirty="0" err="1">
                <a:solidFill>
                  <a:srgbClr val="008000"/>
                </a:solidFill>
              </a:rPr>
              <a:t>self</a:t>
            </a:r>
            <a:r>
              <a:rPr lang="de-DE" sz="1400" dirty="0" err="1">
                <a:solidFill>
                  <a:srgbClr val="666666"/>
                </a:solidFill>
              </a:rPr>
              <a:t>.</a:t>
            </a:r>
            <a:r>
              <a:rPr lang="de-DE" sz="1400" dirty="0" err="1">
                <a:solidFill>
                  <a:prstClr val="black"/>
                </a:solidFill>
              </a:rPr>
              <a:t>noten</a:t>
            </a:r>
            <a:r>
              <a:rPr lang="de-DE" sz="1400" dirty="0">
                <a:solidFill>
                  <a:prstClr val="black"/>
                </a:solidFill>
              </a:rPr>
              <a:t>) </a:t>
            </a:r>
            <a:r>
              <a:rPr lang="de-DE" sz="1400" dirty="0">
                <a:solidFill>
                  <a:srgbClr val="666666"/>
                </a:solidFill>
              </a:rPr>
              <a:t>/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r>
              <a:rPr lang="de-DE" sz="1400" dirty="0" err="1">
                <a:solidFill>
                  <a:srgbClr val="008000"/>
                </a:solidFill>
              </a:rPr>
              <a:t>len</a:t>
            </a:r>
            <a:r>
              <a:rPr lang="de-DE" sz="1400" dirty="0">
                <a:solidFill>
                  <a:prstClr val="black"/>
                </a:solidFill>
              </a:rPr>
              <a:t>(</a:t>
            </a:r>
            <a:r>
              <a:rPr lang="de-DE" sz="1400" dirty="0" err="1">
                <a:solidFill>
                  <a:srgbClr val="008000"/>
                </a:solidFill>
              </a:rPr>
              <a:t>self</a:t>
            </a:r>
            <a:r>
              <a:rPr lang="de-DE" sz="1400" dirty="0" err="1">
                <a:solidFill>
                  <a:srgbClr val="666666"/>
                </a:solidFill>
              </a:rPr>
              <a:t>.</a:t>
            </a:r>
            <a:r>
              <a:rPr lang="de-DE" sz="1400" dirty="0" err="1">
                <a:solidFill>
                  <a:prstClr val="black"/>
                </a:solidFill>
              </a:rPr>
              <a:t>noten</a:t>
            </a:r>
            <a:r>
              <a:rPr lang="de-DE" sz="1400" dirty="0">
                <a:solidFill>
                  <a:prstClr val="black"/>
                </a:solidFill>
              </a:rPr>
              <a:t>) </a:t>
            </a:r>
          </a:p>
          <a:p>
            <a:pPr lvl="0"/>
            <a:r>
              <a:rPr lang="de-DE" sz="1400" b="1" dirty="0">
                <a:solidFill>
                  <a:srgbClr val="008000"/>
                </a:solidFill>
              </a:rPr>
              <a:t>		</a:t>
            </a:r>
            <a:r>
              <a:rPr lang="de-DE" sz="1400" b="1" dirty="0" err="1">
                <a:solidFill>
                  <a:srgbClr val="008000"/>
                </a:solidFill>
              </a:rPr>
              <a:t>return</a:t>
            </a:r>
            <a:r>
              <a:rPr lang="de-DE" sz="1400" dirty="0">
                <a:solidFill>
                  <a:prstClr val="black"/>
                </a:solidFill>
              </a:rPr>
              <a:t> notenschnitt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261487"/>
      </p:ext>
    </p:extLst>
  </p:cSld>
  <p:clrMapOvr>
    <a:masterClrMapping/>
  </p:clrMapOvr>
  <p:transition spd="med" advTm="50115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12" grpId="0"/>
      <p:bldP spid="30" grpId="0"/>
      <p:bldP spid="31" grpId="0"/>
      <p:bldP spid="32" grpId="0"/>
      <p:bldP spid="33" grpId="0"/>
      <p:bldP spid="34" grpId="0"/>
      <p:bldP spid="4" grpId="0" animBg="1"/>
      <p:bldP spid="7" grpId="0"/>
      <p:bldP spid="23" grpId="0" animBg="1"/>
      <p:bldP spid="9" grpId="0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320F-5F57-E14E-B5D0-6D33D4F1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>
            <a:normAutofit fontScale="90000"/>
          </a:bodyPr>
          <a:lstStyle/>
          <a:p>
            <a:r>
              <a:rPr lang="de-DE" sz="2800" dirty="0"/>
              <a:t>Objektorientiertes Programmieren in Python</a:t>
            </a:r>
            <a:br>
              <a:rPr lang="de-DE" sz="2800" dirty="0"/>
            </a:br>
            <a:r>
              <a:rPr lang="de-DE" sz="2200" dirty="0"/>
              <a:t>Klasse Student – Aufruf von Attributen &amp; Methoden (1)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2571-C5B1-C949-84D8-AED48A1F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2541"/>
            <a:ext cx="8276661" cy="523627"/>
          </a:xfrm>
        </p:spPr>
        <p:txBody>
          <a:bodyPr/>
          <a:lstStyle/>
          <a:p>
            <a:r>
              <a:rPr lang="de-DE" sz="1400" dirty="0"/>
              <a:t>Über die Klasse werden Objekte definiert, deren Attribute und Methoden mit dem Objekt aufgerufen werden können. </a:t>
            </a:r>
            <a:endParaRPr lang="de-DE" sz="1400" dirty="0">
              <a:sym typeface="Wingdings" pitchFamily="2" charset="2"/>
            </a:endParaRP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7AA4BA39-D746-4204-85FC-E5229D375DFC}"/>
              </a:ext>
            </a:extLst>
          </p:cNvPr>
          <p:cNvSpPr txBox="1"/>
          <p:nvPr/>
        </p:nvSpPr>
        <p:spPr>
          <a:xfrm>
            <a:off x="677334" y="2063348"/>
            <a:ext cx="2448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u="sng" dirty="0"/>
              <a:t>Anzeigen des Klassen-</a:t>
            </a:r>
            <a:r>
              <a:rPr lang="de-DE" sz="1200" u="sng" dirty="0" err="1"/>
              <a:t>Docstrings</a:t>
            </a:r>
            <a:r>
              <a:rPr lang="de-DE" sz="1200" u="sng" dirty="0"/>
              <a:t>:</a:t>
            </a:r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DC40D7C2-C875-49B2-B863-04D41E094800}"/>
              </a:ext>
            </a:extLst>
          </p:cNvPr>
          <p:cNvSpPr txBox="1"/>
          <p:nvPr/>
        </p:nvSpPr>
        <p:spPr>
          <a:xfrm>
            <a:off x="677334" y="3281551"/>
            <a:ext cx="4902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u="sng" dirty="0"/>
              <a:t>Erstellen des </a:t>
            </a:r>
            <a:r>
              <a:rPr lang="de-DE" sz="1200" u="sng" dirty="0" err="1"/>
              <a:t>StudentIn</a:t>
            </a:r>
            <a:r>
              <a:rPr lang="de-DE" sz="1200" u="sng" dirty="0"/>
              <a:t>-Objekts „</a:t>
            </a:r>
            <a:r>
              <a:rPr lang="de-DE" sz="1200" u="sng" dirty="0" err="1"/>
              <a:t>sabine</a:t>
            </a:r>
            <a:r>
              <a:rPr lang="de-DE" sz="1200" u="sng" dirty="0"/>
              <a:t>“ mit den zugehörigen Daten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1B3ABC-7E54-4654-8848-4BD5DB561B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962" y="2331112"/>
            <a:ext cx="9930336" cy="109788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7F18BA-2636-461E-828F-18FBD013B3F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961" y="3558550"/>
            <a:ext cx="9972749" cy="86100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1AAFBB5-5E47-4F27-A720-263334E1E92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963" y="4704987"/>
            <a:ext cx="9930336" cy="1513960"/>
          </a:xfrm>
          <a:prstGeom prst="rect">
            <a:avLst/>
          </a:prstGeom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C3E961ED-75D1-429F-88FD-9C6161E45AE1}"/>
              </a:ext>
            </a:extLst>
          </p:cNvPr>
          <p:cNvSpPr txBox="1"/>
          <p:nvPr/>
        </p:nvSpPr>
        <p:spPr>
          <a:xfrm>
            <a:off x="674288" y="4410601"/>
            <a:ext cx="3572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u="sng" dirty="0"/>
              <a:t>Anzeigen der in „</a:t>
            </a:r>
            <a:r>
              <a:rPr lang="de-DE" sz="1200" u="sng" dirty="0" err="1"/>
              <a:t>sabine</a:t>
            </a:r>
            <a:r>
              <a:rPr lang="de-DE" sz="1200" u="sng" dirty="0"/>
              <a:t>“ gespeicherten Attribute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950457"/>
      </p:ext>
    </p:extLst>
  </p:cSld>
  <p:clrMapOvr>
    <a:masterClrMapping/>
  </p:clrMapOvr>
  <p:transition spd="med" advTm="3531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320F-5F57-E14E-B5D0-6D33D4F1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>
            <a:normAutofit fontScale="90000"/>
          </a:bodyPr>
          <a:lstStyle/>
          <a:p>
            <a:r>
              <a:rPr lang="de-DE" sz="2800" dirty="0"/>
              <a:t>Objektorientiertes Programmieren in Python</a:t>
            </a:r>
            <a:br>
              <a:rPr lang="de-DE" sz="2800" dirty="0"/>
            </a:br>
            <a:r>
              <a:rPr lang="de-DE" sz="2200" dirty="0"/>
              <a:t>Klasse Student – Aufruf von Attributen &amp; Methoden (2)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2571-C5B1-C949-84D8-AED48A1F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2541"/>
            <a:ext cx="8276661" cy="523627"/>
          </a:xfrm>
        </p:spPr>
        <p:txBody>
          <a:bodyPr/>
          <a:lstStyle/>
          <a:p>
            <a:r>
              <a:rPr lang="de-DE" sz="1400" dirty="0"/>
              <a:t>Merke: Attribute werden ohne Klammern, Methoden mit Klammern aufgerufen</a:t>
            </a:r>
            <a:endParaRPr lang="de-DE" sz="1400" dirty="0">
              <a:sym typeface="Wingdings" pitchFamily="2" charset="2"/>
            </a:endParaRP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7AA4BA39-D746-4204-85FC-E5229D375DFC}"/>
              </a:ext>
            </a:extLst>
          </p:cNvPr>
          <p:cNvSpPr txBox="1"/>
          <p:nvPr/>
        </p:nvSpPr>
        <p:spPr>
          <a:xfrm>
            <a:off x="677334" y="1781680"/>
            <a:ext cx="3800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u="sng" dirty="0"/>
              <a:t>Ändern eines Attributs (Schreibfehler in „</a:t>
            </a:r>
            <a:r>
              <a:rPr lang="de-DE" sz="1200" u="sng" dirty="0" err="1"/>
              <a:t>schuster</a:t>
            </a:r>
            <a:r>
              <a:rPr lang="de-DE" sz="1200" u="sng" dirty="0"/>
              <a:t>“):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8049AA6-4BF9-401C-9F93-7108AFE843F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962" y="2125859"/>
            <a:ext cx="9878859" cy="719693"/>
          </a:xfrm>
          <a:prstGeom prst="rect">
            <a:avLst/>
          </a:prstGeom>
        </p:spPr>
      </p:pic>
      <p:sp>
        <p:nvSpPr>
          <p:cNvPr id="13" name="TextBox 29">
            <a:extLst>
              <a:ext uri="{FF2B5EF4-FFF2-40B4-BE49-F238E27FC236}">
                <a16:creationId xmlns:a16="http://schemas.microsoft.com/office/drawing/2014/main" id="{581D0659-EDF7-4CBA-8A9C-72D33A6C281A}"/>
              </a:ext>
            </a:extLst>
          </p:cNvPr>
          <p:cNvSpPr txBox="1"/>
          <p:nvPr/>
        </p:nvSpPr>
        <p:spPr>
          <a:xfrm>
            <a:off x="677334" y="2858460"/>
            <a:ext cx="2651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u="sng" dirty="0"/>
              <a:t>Aufruf der Methode „notenschnitt“: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B6C3CF-C41A-49E8-B484-BA4D6FF250D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962" y="3183671"/>
            <a:ext cx="9930336" cy="74771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E686DF9-946F-400A-BED1-EB00D081B10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1059" y="4294205"/>
            <a:ext cx="10028239" cy="2468299"/>
          </a:xfrm>
          <a:prstGeom prst="rect">
            <a:avLst/>
          </a:prstGeom>
        </p:spPr>
      </p:pic>
      <p:sp>
        <p:nvSpPr>
          <p:cNvPr id="18" name="TextBox 29">
            <a:extLst>
              <a:ext uri="{FF2B5EF4-FFF2-40B4-BE49-F238E27FC236}">
                <a16:creationId xmlns:a16="http://schemas.microsoft.com/office/drawing/2014/main" id="{A06BD9C2-F9E0-4176-8F3D-75B7CBE390E3}"/>
              </a:ext>
            </a:extLst>
          </p:cNvPr>
          <p:cNvSpPr txBox="1"/>
          <p:nvPr/>
        </p:nvSpPr>
        <p:spPr>
          <a:xfrm>
            <a:off x="677334" y="3974294"/>
            <a:ext cx="7778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E</a:t>
            </a:r>
            <a:r>
              <a:rPr lang="de-DE" sz="1200" u="sng" dirty="0" err="1"/>
              <a:t>rzeugen</a:t>
            </a:r>
            <a:r>
              <a:rPr lang="de-DE" sz="1200" u="sng" dirty="0"/>
              <a:t> eines zweiten Objekts „</a:t>
            </a:r>
            <a:r>
              <a:rPr lang="de-DE" sz="1200" u="sng" dirty="0" err="1"/>
              <a:t>stefan</a:t>
            </a:r>
            <a:r>
              <a:rPr lang="de-DE" sz="1200" u="sng" dirty="0"/>
              <a:t>“ aus der selben Klasse „</a:t>
            </a:r>
            <a:r>
              <a:rPr lang="de-DE" sz="1200" u="sng" dirty="0" err="1"/>
              <a:t>StudentIn</a:t>
            </a:r>
            <a:r>
              <a:rPr lang="de-DE" sz="1200" u="sng" dirty="0"/>
              <a:t>“, Anpassen eines globalen Attributs: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102418"/>
      </p:ext>
    </p:extLst>
  </p:cSld>
  <p:clrMapOvr>
    <a:masterClrMapping/>
  </p:clrMapOvr>
  <p:transition spd="med" advTm="3786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320F-5F57-E14E-B5D0-6D33D4F1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>
            <a:normAutofit fontScale="90000"/>
          </a:bodyPr>
          <a:lstStyle/>
          <a:p>
            <a:r>
              <a:rPr lang="de-DE" sz="2800" dirty="0"/>
              <a:t>Objektorientiertes Programmieren in Python</a:t>
            </a:r>
            <a:br>
              <a:rPr lang="de-DE" sz="2800" dirty="0"/>
            </a:br>
            <a:r>
              <a:rPr lang="de-DE" sz="2200" dirty="0"/>
              <a:t>Übungsaufgabe - Aufgabenstellung</a:t>
            </a:r>
            <a:endParaRPr lang="de-DE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52571-C5B1-C949-84D8-AED48A1FB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2541"/>
                <a:ext cx="8276661" cy="4519886"/>
              </a:xfrm>
            </p:spPr>
            <p:txBody>
              <a:bodyPr/>
              <a:lstStyle/>
              <a:p>
                <a:r>
                  <a:rPr lang="de-DE" sz="1400" dirty="0"/>
                  <a:t>Definieren Sie eine Klasse Dinosaurier anhand folgender Informationen:</a:t>
                </a:r>
                <a:endParaRPr lang="de-DE" sz="1400" dirty="0">
                  <a:sym typeface="Wingdings" pitchFamily="2" charset="2"/>
                </a:endParaRPr>
              </a:p>
              <a:p>
                <a:pPr lvl="1"/>
                <a:r>
                  <a:rPr lang="de-DE" sz="1200" dirty="0"/>
                  <a:t>Klassenname „Dinosaurier“</a:t>
                </a:r>
              </a:p>
              <a:p>
                <a:pPr lvl="1"/>
                <a:r>
                  <a:rPr lang="de-DE" sz="1200" dirty="0"/>
                  <a:t>Beschreiben Sie im </a:t>
                </a:r>
                <a:r>
                  <a:rPr lang="de-DE" sz="1200" dirty="0" err="1"/>
                  <a:t>Docstring</a:t>
                </a:r>
                <a:r>
                  <a:rPr lang="de-DE" sz="1200" dirty="0"/>
                  <a:t>, dass für die Höhe ggf. die Länge verwendet wird</a:t>
                </a:r>
              </a:p>
              <a:p>
                <a:pPr lvl="1"/>
                <a:r>
                  <a:rPr lang="de-DE" sz="1200" dirty="0"/>
                  <a:t>Eingangsvariablen: </a:t>
                </a:r>
              </a:p>
              <a:p>
                <a:pPr lvl="2"/>
                <a:r>
                  <a:rPr lang="de-DE" sz="1000" dirty="0"/>
                  <a:t>Name des Dinosauriers</a:t>
                </a:r>
              </a:p>
              <a:p>
                <a:pPr lvl="2"/>
                <a:r>
                  <a:rPr lang="de-DE" sz="1000" dirty="0"/>
                  <a:t>Alter des Dinosauriers</a:t>
                </a:r>
              </a:p>
              <a:p>
                <a:pPr lvl="2"/>
                <a:r>
                  <a:rPr lang="de-DE" sz="1000" dirty="0"/>
                  <a:t>Gewicht des Dinosauriers</a:t>
                </a:r>
              </a:p>
              <a:p>
                <a:pPr lvl="2"/>
                <a:r>
                  <a:rPr lang="de-DE" sz="1000" dirty="0"/>
                  <a:t>Höhe des Dinosauriers</a:t>
                </a:r>
              </a:p>
              <a:p>
                <a:pPr lvl="1"/>
                <a:r>
                  <a:rPr lang="de-DE" sz="1200" dirty="0"/>
                  <a:t>Methode:</a:t>
                </a:r>
              </a:p>
              <a:p>
                <a:pPr lvl="2"/>
                <a:r>
                  <a:rPr lang="de-DE" sz="1000" dirty="0"/>
                  <a:t>BMI (Berechnung: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𝐺𝑒𝑤𝑖𝑐h𝑡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h𝑒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000" dirty="0"/>
                  <a:t>), gerundet auf 2 Stellen nach dem Komma</a:t>
                </a:r>
              </a:p>
              <a:p>
                <a:pPr lvl="2"/>
                <a:r>
                  <a:rPr lang="de-DE" sz="1000" dirty="0"/>
                  <a:t>Ausgabe: </a:t>
                </a:r>
              </a:p>
              <a:p>
                <a:pPr marL="914400" lvl="2" indent="0">
                  <a:buNone/>
                </a:pPr>
                <a:r>
                  <a:rPr lang="de-DE" sz="1000" dirty="0"/>
                  <a:t>„Der BMI von (Name des Dinosauriers) beträgt (BMI). </a:t>
                </a:r>
              </a:p>
              <a:p>
                <a:pPr marL="914400" lvl="2" indent="0">
                  <a:buNone/>
                </a:pPr>
                <a:r>
                  <a:rPr lang="de-DE" sz="1000" dirty="0"/>
                  <a:t>Für (Alter des Dinosauriers in </a:t>
                </a:r>
                <a:r>
                  <a:rPr lang="de-DE" sz="1000" dirty="0" err="1"/>
                  <a:t>millionen</a:t>
                </a:r>
                <a:r>
                  <a:rPr lang="de-DE" sz="1000" dirty="0"/>
                  <a:t>) </a:t>
                </a:r>
                <a:r>
                  <a:rPr lang="de-DE" sz="1000" dirty="0" err="1"/>
                  <a:t>millionen</a:t>
                </a:r>
                <a:r>
                  <a:rPr lang="de-DE" sz="1000" dirty="0"/>
                  <a:t> Jahre gar nicht so schlecht!“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52571-C5B1-C949-84D8-AED48A1FB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2541"/>
                <a:ext cx="8276661" cy="4519886"/>
              </a:xfrm>
              <a:blipFill>
                <a:blip r:embed="rId3"/>
                <a:stretch>
                  <a:fillRect t="-4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4AF513C1-224A-4196-A0BD-6B2C3E0E80A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8721" y="2207721"/>
            <a:ext cx="4824418" cy="451988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D19C259-0983-495C-9914-15DAAADD1743}"/>
              </a:ext>
            </a:extLst>
          </p:cNvPr>
          <p:cNvSpPr/>
          <p:nvPr/>
        </p:nvSpPr>
        <p:spPr>
          <a:xfrm rot="16200000">
            <a:off x="9034510" y="3632457"/>
            <a:ext cx="6096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700" dirty="0"/>
              <a:t>https://qph.fs.quoracdn.net/main-qimg-9b3058643ef5fb018a623689d898bfd2.webp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2813509"/>
      </p:ext>
    </p:extLst>
  </p:cSld>
  <p:clrMapOvr>
    <a:masterClrMapping/>
  </p:clrMapOvr>
  <p:transition spd="med" advTm="3273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320F-5F57-E14E-B5D0-6D33D4F1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>
            <a:normAutofit fontScale="90000"/>
          </a:bodyPr>
          <a:lstStyle/>
          <a:p>
            <a:r>
              <a:rPr lang="de-DE" sz="2800" dirty="0"/>
              <a:t>Objektorientiertes Programmieren in Python</a:t>
            </a:r>
            <a:br>
              <a:rPr lang="de-DE" sz="2800" dirty="0"/>
            </a:br>
            <a:r>
              <a:rPr lang="de-DE" sz="2200" dirty="0"/>
              <a:t>Übungsaufgabe – Material und Ergebnisse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2571-C5B1-C949-84D8-AED48A1F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2541"/>
            <a:ext cx="8276661" cy="320748"/>
          </a:xfrm>
        </p:spPr>
        <p:txBody>
          <a:bodyPr/>
          <a:lstStyle/>
          <a:p>
            <a:r>
              <a:rPr lang="en-US" sz="1400" dirty="0" err="1"/>
              <a:t>Erzeugen</a:t>
            </a:r>
            <a:r>
              <a:rPr lang="en-US" sz="1400" dirty="0"/>
              <a:t> Sie </a:t>
            </a:r>
            <a:r>
              <a:rPr lang="en-US" sz="1400" dirty="0" err="1"/>
              <a:t>anhand</a:t>
            </a:r>
            <a:r>
              <a:rPr lang="en-US" sz="1400" dirty="0"/>
              <a:t> </a:t>
            </a:r>
            <a:r>
              <a:rPr lang="en-US" sz="1400" dirty="0" err="1"/>
              <a:t>folgender</a:t>
            </a:r>
            <a:r>
              <a:rPr lang="en-US" sz="1400" dirty="0"/>
              <a:t> </a:t>
            </a:r>
            <a:r>
              <a:rPr lang="en-US" sz="1400" dirty="0" err="1"/>
              <a:t>Tabelle</a:t>
            </a:r>
            <a:r>
              <a:rPr lang="en-US" sz="1400" dirty="0"/>
              <a:t> 3 </a:t>
            </a:r>
            <a:r>
              <a:rPr lang="en-US" sz="1400" dirty="0" err="1"/>
              <a:t>Objekte</a:t>
            </a:r>
            <a:r>
              <a:rPr lang="en-US" sz="1400" dirty="0"/>
              <a:t> der </a:t>
            </a:r>
            <a:r>
              <a:rPr lang="en-US" sz="1400" dirty="0" err="1"/>
              <a:t>Dinosaurier-Klasse</a:t>
            </a:r>
            <a:endParaRPr lang="en-US" sz="1400" dirty="0"/>
          </a:p>
          <a:p>
            <a:endParaRPr lang="de-DE" sz="10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D19C259-0983-495C-9914-15DAAADD1743}"/>
              </a:ext>
            </a:extLst>
          </p:cNvPr>
          <p:cNvSpPr/>
          <p:nvPr/>
        </p:nvSpPr>
        <p:spPr>
          <a:xfrm rot="16200000">
            <a:off x="9034510" y="3632457"/>
            <a:ext cx="6096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700" dirty="0"/>
              <a:t>https://qph.fs.quoracdn.net/main-qimg-9b3058643ef5fb018a623689d898bfd2.webp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7652751-9B09-4105-A040-76E29761F7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746796"/>
              </p:ext>
            </p:extLst>
          </p:nvPr>
        </p:nvGraphicFramePr>
        <p:xfrm>
          <a:off x="1002190" y="1983295"/>
          <a:ext cx="8674470" cy="145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804627-DEBA-4849-8239-0FC6611214CC}"/>
              </a:ext>
            </a:extLst>
          </p:cNvPr>
          <p:cNvSpPr txBox="1">
            <a:spLocks/>
          </p:cNvSpPr>
          <p:nvPr/>
        </p:nvSpPr>
        <p:spPr>
          <a:xfrm>
            <a:off x="677333" y="3732484"/>
            <a:ext cx="8276661" cy="276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Ergebnis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endParaRPr lang="de-DE" sz="1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06B365-2F42-4BE1-97A7-A8DFAE378F4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232" y="4276053"/>
            <a:ext cx="9121989" cy="17785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3496400"/>
      </p:ext>
    </p:extLst>
  </p:cSld>
  <p:clrMapOvr>
    <a:masterClrMapping/>
  </p:clrMapOvr>
  <p:transition spd="med" advTm="2832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320F-5F57-E14E-B5D0-6D33D4F1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>
            <a:normAutofit fontScale="90000"/>
          </a:bodyPr>
          <a:lstStyle/>
          <a:p>
            <a:r>
              <a:rPr lang="de-DE" sz="2800" dirty="0"/>
              <a:t>Objektorientiertes Programmieren in Python</a:t>
            </a:r>
            <a:br>
              <a:rPr lang="de-DE" sz="2800" dirty="0"/>
            </a:br>
            <a:r>
              <a:rPr lang="de-DE" sz="2200" dirty="0"/>
              <a:t>Übungsaufgabe - Beispielcode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2571-C5B1-C949-84D8-AED48A1F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2541"/>
            <a:ext cx="8276661" cy="320748"/>
          </a:xfrm>
        </p:spPr>
        <p:txBody>
          <a:bodyPr/>
          <a:lstStyle/>
          <a:p>
            <a:r>
              <a:rPr lang="en-US" sz="1400" dirty="0"/>
              <a:t>Sie </a:t>
            </a:r>
            <a:r>
              <a:rPr lang="en-US" sz="1400" dirty="0" err="1"/>
              <a:t>sehen</a:t>
            </a:r>
            <a:r>
              <a:rPr lang="en-US" sz="1400" dirty="0"/>
              <a:t> </a:t>
            </a:r>
            <a:r>
              <a:rPr lang="en-US" sz="1400" dirty="0" err="1"/>
              <a:t>einen</a:t>
            </a:r>
            <a:r>
              <a:rPr lang="en-US" sz="1400" dirty="0"/>
              <a:t> </a:t>
            </a:r>
            <a:r>
              <a:rPr lang="en-US" sz="1400" dirty="0" err="1"/>
              <a:t>Beispielcode</a:t>
            </a:r>
            <a:r>
              <a:rPr lang="en-US" sz="1400" dirty="0"/>
              <a:t> </a:t>
            </a:r>
            <a:r>
              <a:rPr lang="en-US" sz="1400" dirty="0" err="1"/>
              <a:t>für</a:t>
            </a:r>
            <a:r>
              <a:rPr lang="en-US" sz="1400" dirty="0"/>
              <a:t> die </a:t>
            </a:r>
            <a:r>
              <a:rPr lang="en-US" sz="1400" dirty="0" err="1"/>
              <a:t>Übungsaufgabe</a:t>
            </a:r>
            <a:endParaRPr lang="en-US" sz="1400" dirty="0"/>
          </a:p>
          <a:p>
            <a:endParaRPr lang="de-DE" sz="10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D19C259-0983-495C-9914-15DAAADD1743}"/>
              </a:ext>
            </a:extLst>
          </p:cNvPr>
          <p:cNvSpPr/>
          <p:nvPr/>
        </p:nvSpPr>
        <p:spPr>
          <a:xfrm rot="16200000">
            <a:off x="9034510" y="3632457"/>
            <a:ext cx="6096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700" dirty="0"/>
              <a:t>https://qph.fs.quoracdn.net/main-qimg-9b3058643ef5fb018a623689d898bfd2.webp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8A60BC-BDC4-4775-8C76-309177F603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1983295"/>
            <a:ext cx="9852718" cy="39888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2606660"/>
      </p:ext>
    </p:extLst>
  </p:cSld>
  <p:clrMapOvr>
    <a:masterClrMapping/>
  </p:clrMapOvr>
  <p:transition spd="med" advTm="1787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320F-5F57-E14E-B5D0-6D33D4F1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sz="3300"/>
              <a:t>Objektorientiertes Programmieren in Python</a:t>
            </a:r>
            <a:br>
              <a:rPr lang="de-DE" sz="3300"/>
            </a:br>
            <a:r>
              <a:rPr lang="de-DE" sz="3300"/>
              <a:t>Dateien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CB6863-7F86-41B2-9F82-E17E59AFB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59" y="2159331"/>
            <a:ext cx="3600190" cy="37698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2571-C5B1-C949-84D8-AED48A1F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de-DE" sz="1500"/>
              <a:t>Code zu finden unter:</a:t>
            </a:r>
          </a:p>
          <a:p>
            <a:pPr lvl="1">
              <a:lnSpc>
                <a:spcPct val="90000"/>
              </a:lnSpc>
            </a:pPr>
            <a:r>
              <a:rPr lang="de-DE" sz="1500">
                <a:sym typeface="Wingdings" pitchFamily="2" charset="2"/>
                <a:hlinkClick r:id="rId3"/>
              </a:rPr>
              <a:t>https://github.com/Gitznik/Albsig</a:t>
            </a:r>
            <a:endParaRPr lang="de-DE" sz="150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de-DE" sz="1500">
                <a:sym typeface="Wingdings" pitchFamily="2" charset="2"/>
              </a:rPr>
              <a:t>Weiter Möglichkeiten mit Klassen:</a:t>
            </a:r>
          </a:p>
          <a:p>
            <a:pPr lvl="1">
              <a:lnSpc>
                <a:spcPct val="90000"/>
              </a:lnSpc>
            </a:pPr>
            <a:r>
              <a:rPr lang="de-DE" sz="1500">
                <a:sym typeface="Wingdings" pitchFamily="2" charset="2"/>
              </a:rPr>
              <a:t>Vererbung in weitere Klassen, komplexere Klassen</a:t>
            </a:r>
            <a:br>
              <a:rPr lang="de-DE" sz="1500">
                <a:sym typeface="Wingdings" pitchFamily="2" charset="2"/>
              </a:rPr>
            </a:br>
            <a:r>
              <a:rPr lang="de-DE" sz="1500">
                <a:sym typeface="Wingdings" pitchFamily="2" charset="2"/>
              </a:rPr>
              <a:t>(</a:t>
            </a:r>
            <a:r>
              <a:rPr lang="de-DE" sz="1500">
                <a:sym typeface="Wingdings" pitchFamily="2" charset="2"/>
                <a:hlinkClick r:id="rId4"/>
              </a:rPr>
              <a:t>https://realpython.com/python3-object-oriented-programming/</a:t>
            </a:r>
            <a:r>
              <a:rPr lang="de-DE" sz="1500">
                <a:sym typeface="Wingdings" pitchFamily="2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de-DE" sz="1500">
                <a:sym typeface="Wingdings" pitchFamily="2" charset="2"/>
              </a:rPr>
              <a:t>Einbindung in andere Python-Skripte </a:t>
            </a:r>
            <a:br>
              <a:rPr lang="de-DE" sz="1500">
                <a:sym typeface="Wingdings" pitchFamily="2" charset="2"/>
              </a:rPr>
            </a:br>
            <a:r>
              <a:rPr lang="de-DE" sz="1500">
                <a:sym typeface="Wingdings" pitchFamily="2" charset="2"/>
              </a:rPr>
              <a:t>(</a:t>
            </a:r>
            <a:r>
              <a:rPr lang="de-DE" sz="1500">
                <a:sym typeface="Wingdings" pitchFamily="2" charset="2"/>
                <a:hlinkClick r:id="rId5"/>
              </a:rPr>
              <a:t>https://en.wikibooks.org/wiki/A_Beginner%27s_Python_Tutorial/Importing_Modules</a:t>
            </a:r>
            <a:r>
              <a:rPr lang="de-DE" sz="1500">
                <a:sym typeface="Wingdings" pitchFamily="2" charset="2"/>
              </a:rPr>
              <a:t>) </a:t>
            </a:r>
          </a:p>
          <a:p>
            <a:pPr lvl="1">
              <a:lnSpc>
                <a:spcPct val="90000"/>
              </a:lnSpc>
            </a:pPr>
            <a:r>
              <a:rPr lang="de-DE" sz="1500">
                <a:sym typeface="Wingdings" pitchFamily="2" charset="2"/>
              </a:rPr>
              <a:t>Veröffentlichung als Package </a:t>
            </a:r>
            <a:br>
              <a:rPr lang="de-DE" sz="1500">
                <a:sym typeface="Wingdings" pitchFamily="2" charset="2"/>
              </a:rPr>
            </a:br>
            <a:r>
              <a:rPr lang="de-DE" sz="1500">
                <a:sym typeface="Wingdings" pitchFamily="2" charset="2"/>
              </a:rPr>
              <a:t>(</a:t>
            </a:r>
            <a:r>
              <a:rPr lang="de-DE" sz="1500">
                <a:sym typeface="Wingdings" pitchFamily="2" charset="2"/>
                <a:hlinkClick r:id="rId6"/>
              </a:rPr>
              <a:t>https://towardsdatascience.com/build-your-first-open-source-python-project-53471c9942a7</a:t>
            </a:r>
            <a:r>
              <a:rPr lang="de-DE" sz="1500">
                <a:sym typeface="Wingdings" pitchFamily="2" charset="2"/>
              </a:rPr>
              <a:t>) </a:t>
            </a:r>
          </a:p>
          <a:p>
            <a:pPr lvl="1">
              <a:lnSpc>
                <a:spcPct val="90000"/>
              </a:lnSpc>
            </a:pPr>
            <a:endParaRPr lang="de-DE" sz="1500">
              <a:sym typeface="Wingdings" pitchFamily="2" charset="2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38C2B0-84CE-4BBC-A008-E60CAB49BF50}"/>
              </a:ext>
            </a:extLst>
          </p:cNvPr>
          <p:cNvSpPr/>
          <p:nvPr/>
        </p:nvSpPr>
        <p:spPr>
          <a:xfrm>
            <a:off x="794657" y="6020485"/>
            <a:ext cx="6096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700" dirty="0">
                <a:hlinkClick r:id="rId7"/>
              </a:rPr>
              <a:t>https://www.pinclipart.com/downpngs/oTboJ_thumbs-up-icon-green-th-clip-art-green/</a:t>
            </a:r>
            <a:r>
              <a:rPr lang="de-DE" sz="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0515507"/>
      </p:ext>
    </p:extLst>
  </p:cSld>
  <p:clrMapOvr>
    <a:masterClrMapping/>
  </p:clrMapOvr>
  <p:transition spd="med" advTm="8618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5.7|7.2|7.6|1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6.6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5.5|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2.7|3.5|6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0.1|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{08780BE4-3570-D64D-A086-C95596D885D5}tf10001060</Template>
  <TotalTime>0</TotalTime>
  <Words>469</Words>
  <Application>Microsoft Office PowerPoint</Application>
  <PresentationFormat>Breitbild</PresentationFormat>
  <Paragraphs>94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Wingdings 3</vt:lpstr>
      <vt:lpstr>Facet</vt:lpstr>
      <vt:lpstr>Objektorientiertes Programmieren in Python Definition - Klasse</vt:lpstr>
      <vt:lpstr>Objektorientiertes Programmieren in Python Klasse Student Definition</vt:lpstr>
      <vt:lpstr>Objektorientiertes Programmieren in Python Klasse Student – Aufruf von Attributen &amp; Methoden (1)</vt:lpstr>
      <vt:lpstr>Objektorientiertes Programmieren in Python Klasse Student – Aufruf von Attributen &amp; Methoden (2)</vt:lpstr>
      <vt:lpstr>Objektorientiertes Programmieren in Python Übungsaufgabe - Aufgabenstellung</vt:lpstr>
      <vt:lpstr>Objektorientiertes Programmieren in Python Übungsaufgabe – Material und Ergebnisse</vt:lpstr>
      <vt:lpstr>Objektorientiertes Programmieren in Python Übungsaufgabe - Beispielcode</vt:lpstr>
      <vt:lpstr>Objektorientiertes Programmieren in Python Dateien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Objektorientiertes Programmieren in Python</dc:title>
  <dc:creator>Robert Offner</dc:creator>
  <cp:lastModifiedBy>Robert Offner</cp:lastModifiedBy>
  <cp:revision>10</cp:revision>
  <dcterms:created xsi:type="dcterms:W3CDTF">2019-08-17T12:24:14Z</dcterms:created>
  <dcterms:modified xsi:type="dcterms:W3CDTF">2019-09-01T11:55:02Z</dcterms:modified>
</cp:coreProperties>
</file>